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8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16"/>
  </p:notesMasterIdLst>
  <p:handoutMasterIdLst>
    <p:handoutMasterId r:id="rId17"/>
  </p:handoutMasterIdLst>
  <p:sldIdLst>
    <p:sldId id="256" r:id="rId2"/>
    <p:sldId id="331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13" r:id="rId15"/>
  </p:sldIdLst>
  <p:sldSz cx="13679488" cy="6838950"/>
  <p:notesSz cx="6858000" cy="9144000"/>
  <p:defaultTextStyle>
    <a:defPPr>
      <a:defRPr lang="zh-CN"/>
    </a:defPPr>
    <a:lvl1pPr marL="0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6585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13170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69755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26340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82925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39510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96094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52679" algn="l" defTabSz="65658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65">
          <p15:clr>
            <a:srgbClr val="A4A3A4"/>
          </p15:clr>
        </p15:guide>
        <p15:guide id="4" pos="43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E0"/>
    <a:srgbClr val="FF93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7" autoAdjust="0"/>
    <p:restoredTop sz="94591"/>
  </p:normalViewPr>
  <p:slideViewPr>
    <p:cSldViewPr snapToGrid="0" snapToObjects="1">
      <p:cViewPr varScale="1">
        <p:scale>
          <a:sx n="78" d="100"/>
          <a:sy n="78" d="100"/>
        </p:scale>
        <p:origin x="178" y="149"/>
      </p:cViewPr>
      <p:guideLst>
        <p:guide orient="horz" pos="1779"/>
        <p:guide pos="2880"/>
        <p:guide orient="horz" pos="2365"/>
        <p:guide pos="43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37864-4F4F-40AC-B795-91E21FCAB997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19025AA-5E2D-4179-93EB-D9CFC2C336C8}">
      <dgm:prSet custT="1"/>
      <dgm:spPr/>
      <dgm:t>
        <a:bodyPr/>
        <a:lstStyle/>
        <a:p>
          <a:pPr rtl="0"/>
          <a:r>
            <a:rPr lang="en-US" altLang="zh-CN" sz="2400" dirty="0" smtClean="0"/>
            <a:t>QA</a:t>
          </a:r>
          <a:r>
            <a:rPr lang="zh-CN" altLang="en-US" sz="2400" dirty="0" smtClean="0"/>
            <a:t>体系化</a:t>
          </a:r>
          <a:endParaRPr lang="zh-CN" sz="2400" dirty="0"/>
        </a:p>
      </dgm:t>
    </dgm:pt>
    <dgm:pt modelId="{D905E861-44FA-4DBD-A622-92128879598F}" type="parTrans" cxnId="{EB86B2DB-26CD-495D-B355-0FA9FDB4B814}">
      <dgm:prSet/>
      <dgm:spPr/>
      <dgm:t>
        <a:bodyPr/>
        <a:lstStyle/>
        <a:p>
          <a:endParaRPr lang="zh-CN" altLang="en-US" sz="2000"/>
        </a:p>
      </dgm:t>
    </dgm:pt>
    <dgm:pt modelId="{61CC24DB-964D-453A-862E-79C9CAFB95F2}" type="sibTrans" cxnId="{EB86B2DB-26CD-495D-B355-0FA9FDB4B814}">
      <dgm:prSet/>
      <dgm:spPr/>
      <dgm:t>
        <a:bodyPr/>
        <a:lstStyle/>
        <a:p>
          <a:endParaRPr lang="zh-CN" altLang="en-US" sz="2000"/>
        </a:p>
      </dgm:t>
    </dgm:pt>
    <dgm:pt modelId="{186AE15C-8767-4DCB-8AB2-2815FCF05573}">
      <dgm:prSet custT="1"/>
      <dgm:spPr/>
      <dgm:t>
        <a:bodyPr/>
        <a:lstStyle/>
        <a:p>
          <a:pPr rtl="0"/>
          <a:r>
            <a:rPr lang="en-US" altLang="zh-CN" sz="1200" dirty="0" smtClean="0">
              <a:solidFill>
                <a:schemeClr val="accent1"/>
              </a:solidFill>
            </a:rPr>
            <a:t>Step 1</a:t>
          </a:r>
          <a:r>
            <a:rPr lang="zh-CN" altLang="en-US" sz="1200" dirty="0" smtClean="0">
              <a:solidFill>
                <a:schemeClr val="accent1"/>
              </a:solidFill>
            </a:rPr>
            <a:t>各阶段的过程执行审计</a:t>
          </a:r>
          <a:endParaRPr lang="zh-CN" sz="1200" dirty="0">
            <a:solidFill>
              <a:schemeClr val="accent1"/>
            </a:solidFill>
          </a:endParaRPr>
        </a:p>
      </dgm:t>
    </dgm:pt>
    <dgm:pt modelId="{9A81B5C5-DB3A-4734-A313-A9167B8A64F2}" type="parTrans" cxnId="{E733EB42-B955-4BC2-B8E4-7872A331CA93}">
      <dgm:prSet/>
      <dgm:spPr/>
      <dgm:t>
        <a:bodyPr/>
        <a:lstStyle/>
        <a:p>
          <a:endParaRPr lang="zh-CN" altLang="en-US" sz="2000"/>
        </a:p>
      </dgm:t>
    </dgm:pt>
    <dgm:pt modelId="{02A24945-8A8C-43F9-98BB-C7FFB9403FA7}" type="sibTrans" cxnId="{E733EB42-B955-4BC2-B8E4-7872A331CA93}">
      <dgm:prSet/>
      <dgm:spPr/>
      <dgm:t>
        <a:bodyPr/>
        <a:lstStyle/>
        <a:p>
          <a:endParaRPr lang="zh-CN" altLang="en-US" sz="2000"/>
        </a:p>
      </dgm:t>
    </dgm:pt>
    <dgm:pt modelId="{91F11330-3DA3-4383-8DD9-72FABA3FD872}">
      <dgm:prSet custT="1"/>
      <dgm:spPr/>
      <dgm:t>
        <a:bodyPr/>
        <a:lstStyle/>
        <a:p>
          <a:pPr rtl="0"/>
          <a:r>
            <a:rPr lang="en-US" altLang="zh-CN" sz="1200" dirty="0" smtClean="0">
              <a:solidFill>
                <a:schemeClr val="accent1"/>
              </a:solidFill>
            </a:rPr>
            <a:t>Step 1</a:t>
          </a:r>
          <a:r>
            <a:rPr lang="zh-CN" altLang="en-US" sz="1200" dirty="0" smtClean="0">
              <a:solidFill>
                <a:schemeClr val="accent1"/>
              </a:solidFill>
            </a:rPr>
            <a:t>各阶段的过程输出归档</a:t>
          </a:r>
          <a:endParaRPr lang="zh-CN" sz="1200" dirty="0">
            <a:solidFill>
              <a:schemeClr val="accent1"/>
            </a:solidFill>
          </a:endParaRPr>
        </a:p>
      </dgm:t>
    </dgm:pt>
    <dgm:pt modelId="{1B57ECE1-C50B-4EBC-A0B0-06DA584CE549}" type="parTrans" cxnId="{F6888E1C-6D1E-4C2A-8498-9B3796F9A3D7}">
      <dgm:prSet/>
      <dgm:spPr/>
      <dgm:t>
        <a:bodyPr/>
        <a:lstStyle/>
        <a:p>
          <a:endParaRPr lang="zh-CN" altLang="en-US" sz="2000"/>
        </a:p>
      </dgm:t>
    </dgm:pt>
    <dgm:pt modelId="{C95BCB70-4D97-4E58-8584-754165D6ABDE}" type="sibTrans" cxnId="{F6888E1C-6D1E-4C2A-8498-9B3796F9A3D7}">
      <dgm:prSet/>
      <dgm:spPr/>
      <dgm:t>
        <a:bodyPr/>
        <a:lstStyle/>
        <a:p>
          <a:endParaRPr lang="zh-CN" altLang="en-US" sz="2000"/>
        </a:p>
      </dgm:t>
    </dgm:pt>
    <dgm:pt modelId="{81325024-4604-4A2D-8F70-228E47FFD2D6}">
      <dgm:prSet custT="1"/>
      <dgm:spPr/>
      <dgm:t>
        <a:bodyPr/>
        <a:lstStyle/>
        <a:p>
          <a:pPr rtl="0"/>
          <a:r>
            <a:rPr lang="en-US" altLang="en-US" sz="1200" dirty="0" smtClean="0">
              <a:solidFill>
                <a:schemeClr val="accent2"/>
              </a:solidFill>
            </a:rPr>
            <a:t>bug</a:t>
          </a:r>
          <a:r>
            <a:rPr lang="zh-CN" altLang="en-US" sz="1200" dirty="0" smtClean="0">
              <a:solidFill>
                <a:schemeClr val="accent2"/>
              </a:solidFill>
            </a:rPr>
            <a:t>定义与分类规范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04137491-E9E8-4642-82F5-40420E731A45}" type="parTrans" cxnId="{96ED1954-D3CB-4D97-B6FE-8CBE211E7C71}">
      <dgm:prSet/>
      <dgm:spPr/>
      <dgm:t>
        <a:bodyPr/>
        <a:lstStyle/>
        <a:p>
          <a:endParaRPr lang="zh-CN" altLang="en-US"/>
        </a:p>
      </dgm:t>
    </dgm:pt>
    <dgm:pt modelId="{811A2763-375D-474C-A215-05D9B286C276}" type="sibTrans" cxnId="{96ED1954-D3CB-4D97-B6FE-8CBE211E7C71}">
      <dgm:prSet/>
      <dgm:spPr/>
      <dgm:t>
        <a:bodyPr/>
        <a:lstStyle/>
        <a:p>
          <a:endParaRPr lang="zh-CN" altLang="en-US"/>
        </a:p>
      </dgm:t>
    </dgm:pt>
    <dgm:pt modelId="{8E88F61D-B56F-420B-8AF8-398DAA851EB2}">
      <dgm:prSet custT="1"/>
      <dgm:spPr/>
      <dgm:t>
        <a:bodyPr/>
        <a:lstStyle/>
        <a:p>
          <a:pPr rtl="0"/>
          <a:r>
            <a:rPr lang="en-US" altLang="en-US" sz="1200" dirty="0" smtClean="0">
              <a:solidFill>
                <a:schemeClr val="accent2"/>
              </a:solidFill>
            </a:rPr>
            <a:t>bug</a:t>
          </a:r>
          <a:r>
            <a:rPr lang="zh-CN" altLang="en-US" sz="1200" dirty="0" smtClean="0">
              <a:solidFill>
                <a:schemeClr val="accent2"/>
              </a:solidFill>
            </a:rPr>
            <a:t>等级与修复标准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6BEE484C-7FE2-46C1-B554-A18A1888D1E2}" type="parTrans" cxnId="{C7EBFB12-4499-4FC4-86CB-C6C9D08F1596}">
      <dgm:prSet/>
      <dgm:spPr/>
      <dgm:t>
        <a:bodyPr/>
        <a:lstStyle/>
        <a:p>
          <a:endParaRPr lang="zh-CN" altLang="en-US"/>
        </a:p>
      </dgm:t>
    </dgm:pt>
    <dgm:pt modelId="{14CAD3C8-67BD-4882-8E4C-192E42804E10}" type="sibTrans" cxnId="{C7EBFB12-4499-4FC4-86CB-C6C9D08F1596}">
      <dgm:prSet/>
      <dgm:spPr/>
      <dgm:t>
        <a:bodyPr/>
        <a:lstStyle/>
        <a:p>
          <a:endParaRPr lang="zh-CN" altLang="en-US"/>
        </a:p>
      </dgm:t>
    </dgm:pt>
    <dgm:pt modelId="{C21134B1-DD60-4E5A-94FA-205D38A5A24E}">
      <dgm:prSet custT="1"/>
      <dgm:spPr/>
      <dgm:t>
        <a:bodyPr/>
        <a:lstStyle/>
        <a:p>
          <a:pPr rtl="0"/>
          <a:r>
            <a:rPr lang="en-US" altLang="en-US" sz="1200" dirty="0" smtClean="0">
              <a:solidFill>
                <a:schemeClr val="accent2"/>
              </a:solidFill>
            </a:rPr>
            <a:t>CodeReview</a:t>
          </a:r>
          <a:r>
            <a:rPr lang="zh-CN" altLang="en-US" sz="1200" dirty="0" smtClean="0">
              <a:solidFill>
                <a:schemeClr val="accent2"/>
              </a:solidFill>
            </a:rPr>
            <a:t>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8A2A854E-F35E-492E-98FF-0D3DD3D82536}" type="parTrans" cxnId="{B72B1EF0-8321-4965-944E-33BE502EEBD1}">
      <dgm:prSet/>
      <dgm:spPr/>
      <dgm:t>
        <a:bodyPr/>
        <a:lstStyle/>
        <a:p>
          <a:endParaRPr lang="zh-CN" altLang="en-US"/>
        </a:p>
      </dgm:t>
    </dgm:pt>
    <dgm:pt modelId="{491B4627-A79D-4575-8FFC-0A0865C46A33}" type="sibTrans" cxnId="{B72B1EF0-8321-4965-944E-33BE502EEBD1}">
      <dgm:prSet/>
      <dgm:spPr/>
      <dgm:t>
        <a:bodyPr/>
        <a:lstStyle/>
        <a:p>
          <a:endParaRPr lang="zh-CN" altLang="en-US"/>
        </a:p>
      </dgm:t>
    </dgm:pt>
    <dgm:pt modelId="{B0D017E2-0278-41BC-8CF8-E883F04736BC}">
      <dgm:prSet custT="1"/>
      <dgm:spPr/>
      <dgm:t>
        <a:bodyPr/>
        <a:lstStyle/>
        <a:p>
          <a:pPr rtl="0"/>
          <a:r>
            <a:rPr lang="en-US" altLang="en-US" sz="1200" dirty="0" smtClean="0">
              <a:solidFill>
                <a:schemeClr val="accent2"/>
              </a:solidFill>
            </a:rPr>
            <a:t>story</a:t>
          </a:r>
          <a:r>
            <a:rPr lang="zh-CN" altLang="en-US" sz="1200" dirty="0" smtClean="0">
              <a:solidFill>
                <a:schemeClr val="accent2"/>
              </a:solidFill>
            </a:rPr>
            <a:t>提测标准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539E74F4-4972-4DA5-A87D-AD7DA0668197}" type="parTrans" cxnId="{3ACB733B-2FE5-43BD-B5A0-8A129E480825}">
      <dgm:prSet/>
      <dgm:spPr/>
      <dgm:t>
        <a:bodyPr/>
        <a:lstStyle/>
        <a:p>
          <a:endParaRPr lang="zh-CN" altLang="en-US"/>
        </a:p>
      </dgm:t>
    </dgm:pt>
    <dgm:pt modelId="{526AB8BC-4D86-4428-A85B-A64A0770298A}" type="sibTrans" cxnId="{3ACB733B-2FE5-43BD-B5A0-8A129E480825}">
      <dgm:prSet/>
      <dgm:spPr/>
      <dgm:t>
        <a:bodyPr/>
        <a:lstStyle/>
        <a:p>
          <a:endParaRPr lang="zh-CN" altLang="en-US"/>
        </a:p>
      </dgm:t>
    </dgm:pt>
    <dgm:pt modelId="{37663519-97F8-46A9-AE60-F20B679667F4}">
      <dgm:prSet custT="1"/>
      <dgm:spPr/>
      <dgm:t>
        <a:bodyPr/>
        <a:lstStyle/>
        <a:p>
          <a:pPr rtl="0"/>
          <a:r>
            <a:rPr lang="en-US" altLang="en-US" sz="1200" dirty="0" smtClean="0">
              <a:solidFill>
                <a:schemeClr val="accent2"/>
              </a:solidFill>
            </a:rPr>
            <a:t>story</a:t>
          </a:r>
          <a:r>
            <a:rPr lang="zh-CN" altLang="en-US" sz="1200" dirty="0" smtClean="0">
              <a:solidFill>
                <a:schemeClr val="accent2"/>
              </a:solidFill>
            </a:rPr>
            <a:t>集成测试标准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0821CBF4-E4D5-4B17-8CC7-5E2137DE3633}" type="parTrans" cxnId="{089A54FD-2A73-4A17-935D-48701DAFDCAF}">
      <dgm:prSet/>
      <dgm:spPr/>
      <dgm:t>
        <a:bodyPr/>
        <a:lstStyle/>
        <a:p>
          <a:endParaRPr lang="zh-CN" altLang="en-US"/>
        </a:p>
      </dgm:t>
    </dgm:pt>
    <dgm:pt modelId="{6C280152-F273-48C3-A072-E53666B931F2}" type="sibTrans" cxnId="{089A54FD-2A73-4A17-935D-48701DAFDCAF}">
      <dgm:prSet/>
      <dgm:spPr/>
      <dgm:t>
        <a:bodyPr/>
        <a:lstStyle/>
        <a:p>
          <a:endParaRPr lang="zh-CN" altLang="en-US"/>
        </a:p>
      </dgm:t>
    </dgm:pt>
    <dgm:pt modelId="{7014C570-A0E2-46D7-A0C8-D3BF3AD1CD26}">
      <dgm:prSet custT="1"/>
      <dgm:spPr/>
      <dgm:t>
        <a:bodyPr/>
        <a:lstStyle/>
        <a:p>
          <a:pPr rtl="0"/>
          <a:r>
            <a:rPr lang="zh-CN" altLang="en-US" sz="1200" dirty="0" smtClean="0">
              <a:solidFill>
                <a:schemeClr val="accent2"/>
              </a:solidFill>
            </a:rPr>
            <a:t>准入测试标准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741411A2-BB02-4C53-AF4E-1A0787CCAE9B}" type="parTrans" cxnId="{1217B25B-754A-4E68-95BD-B5C18F8A7B2D}">
      <dgm:prSet/>
      <dgm:spPr/>
      <dgm:t>
        <a:bodyPr/>
        <a:lstStyle/>
        <a:p>
          <a:endParaRPr lang="zh-CN" altLang="en-US"/>
        </a:p>
      </dgm:t>
    </dgm:pt>
    <dgm:pt modelId="{7262315C-3BF4-4CF8-9E64-9A020DCC35C5}" type="sibTrans" cxnId="{1217B25B-754A-4E68-95BD-B5C18F8A7B2D}">
      <dgm:prSet/>
      <dgm:spPr/>
      <dgm:t>
        <a:bodyPr/>
        <a:lstStyle/>
        <a:p>
          <a:endParaRPr lang="zh-CN" altLang="en-US"/>
        </a:p>
      </dgm:t>
    </dgm:pt>
    <dgm:pt modelId="{A6C90694-51E0-4D02-8EB8-04D6F86EEAA8}">
      <dgm:prSet custT="1"/>
      <dgm:spPr/>
      <dgm:t>
        <a:bodyPr/>
        <a:lstStyle/>
        <a:p>
          <a:pPr rtl="0"/>
          <a:r>
            <a:rPr lang="zh-CN" altLang="en-US" sz="1200" dirty="0" smtClean="0">
              <a:solidFill>
                <a:schemeClr val="accent2"/>
              </a:solidFill>
            </a:rPr>
            <a:t>平台质量标准</a:t>
          </a:r>
          <a:endParaRPr lang="zh-CN" altLang="en-US" sz="1200" dirty="0">
            <a:solidFill>
              <a:schemeClr val="accent2"/>
            </a:solidFill>
          </a:endParaRPr>
        </a:p>
      </dgm:t>
    </dgm:pt>
    <dgm:pt modelId="{ADD59950-4BA6-42C1-952F-E7F203C046C3}" type="parTrans" cxnId="{063FD58C-6799-4480-8EEB-001E40FBB47A}">
      <dgm:prSet/>
      <dgm:spPr/>
      <dgm:t>
        <a:bodyPr/>
        <a:lstStyle/>
        <a:p>
          <a:endParaRPr lang="zh-CN" altLang="en-US"/>
        </a:p>
      </dgm:t>
    </dgm:pt>
    <dgm:pt modelId="{C413C56C-92CE-4711-9A9E-09D521901A90}" type="sibTrans" cxnId="{063FD58C-6799-4480-8EEB-001E40FBB47A}">
      <dgm:prSet/>
      <dgm:spPr/>
      <dgm:t>
        <a:bodyPr/>
        <a:lstStyle/>
        <a:p>
          <a:endParaRPr lang="zh-CN" altLang="en-US"/>
        </a:p>
      </dgm:t>
    </dgm:pt>
    <dgm:pt modelId="{F7C28480-3FB3-474F-8109-3C076CDF63D8}">
      <dgm:prSet custT="1"/>
      <dgm:spPr/>
      <dgm:t>
        <a:bodyPr/>
        <a:lstStyle/>
        <a:p>
          <a:pPr rtl="0"/>
          <a:r>
            <a:rPr lang="zh-CN" altLang="en-US" sz="2400" dirty="0" smtClean="0"/>
            <a:t>过程审计</a:t>
          </a:r>
          <a:endParaRPr lang="zh-CN" sz="2400" dirty="0">
            <a:solidFill>
              <a:schemeClr val="accent1"/>
            </a:solidFill>
          </a:endParaRPr>
        </a:p>
      </dgm:t>
    </dgm:pt>
    <dgm:pt modelId="{90F0C1E9-86C0-4AA8-8380-E96AC14321EA}" type="parTrans" cxnId="{EBAB73C1-D9CC-4EA1-8FEB-3FBDB2E5563A}">
      <dgm:prSet/>
      <dgm:spPr/>
      <dgm:t>
        <a:bodyPr/>
        <a:lstStyle/>
        <a:p>
          <a:endParaRPr lang="zh-CN" altLang="en-US"/>
        </a:p>
      </dgm:t>
    </dgm:pt>
    <dgm:pt modelId="{B30AD9C6-67F8-4938-A062-54952D2FC69E}" type="sibTrans" cxnId="{EBAB73C1-D9CC-4EA1-8FEB-3FBDB2E5563A}">
      <dgm:prSet/>
      <dgm:spPr/>
      <dgm:t>
        <a:bodyPr/>
        <a:lstStyle/>
        <a:p>
          <a:endParaRPr lang="zh-CN" altLang="en-US"/>
        </a:p>
      </dgm:t>
    </dgm:pt>
    <dgm:pt modelId="{924375AE-66D9-4C28-84C2-00B809FA6C92}" type="pres">
      <dgm:prSet presAssocID="{E4037864-4F4F-40AC-B795-91E21FCAB99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E8A18A7-C929-4754-80CF-9779FA5A2C43}" type="pres">
      <dgm:prSet presAssocID="{A19025AA-5E2D-4179-93EB-D9CFC2C336C8}" presName="composite" presStyleCnt="0"/>
      <dgm:spPr/>
    </dgm:pt>
    <dgm:pt modelId="{BB4C9B05-323B-4AF7-A8EF-11470493B971}" type="pres">
      <dgm:prSet presAssocID="{A19025AA-5E2D-4179-93EB-D9CFC2C336C8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AFDC5D-1694-442C-844C-6261529F06BA}" type="pres">
      <dgm:prSet presAssocID="{A19025AA-5E2D-4179-93EB-D9CFC2C336C8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3A6787-E7E4-4F8B-AB2E-F2CC71C526C2}" type="pres">
      <dgm:prSet presAssocID="{61CC24DB-964D-453A-862E-79C9CAFB95F2}" presName="sp" presStyleCnt="0"/>
      <dgm:spPr/>
    </dgm:pt>
    <dgm:pt modelId="{BD3025AF-C210-45E0-92D8-597E2F2D2506}" type="pres">
      <dgm:prSet presAssocID="{F7C28480-3FB3-474F-8109-3C076CDF63D8}" presName="composite" presStyleCnt="0"/>
      <dgm:spPr/>
    </dgm:pt>
    <dgm:pt modelId="{41792869-38F3-4ED9-88F9-7DB0A6C38473}" type="pres">
      <dgm:prSet presAssocID="{F7C28480-3FB3-474F-8109-3C076CDF63D8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182954-9323-47CC-BEB7-07B7FA8D295E}" type="pres">
      <dgm:prSet presAssocID="{F7C28480-3FB3-474F-8109-3C076CDF63D8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B4E1011-2DC7-4497-8227-D63D56AFC2D3}" type="presOf" srcId="{E4037864-4F4F-40AC-B795-91E21FCAB997}" destId="{924375AE-66D9-4C28-84C2-00B809FA6C92}" srcOrd="0" destOrd="0" presId="urn:microsoft.com/office/officeart/2005/8/layout/chevron2"/>
    <dgm:cxn modelId="{BB669333-E714-4FEA-AA1B-352C6FC15B03}" type="presOf" srcId="{37663519-97F8-46A9-AE60-F20B679667F4}" destId="{4BAFDC5D-1694-442C-844C-6261529F06BA}" srcOrd="0" destOrd="4" presId="urn:microsoft.com/office/officeart/2005/8/layout/chevron2"/>
    <dgm:cxn modelId="{063FD58C-6799-4480-8EEB-001E40FBB47A}" srcId="{A19025AA-5E2D-4179-93EB-D9CFC2C336C8}" destId="{A6C90694-51E0-4D02-8EB8-04D6F86EEAA8}" srcOrd="6" destOrd="0" parTransId="{ADD59950-4BA6-42C1-952F-E7F203C046C3}" sibTransId="{C413C56C-92CE-4711-9A9E-09D521901A90}"/>
    <dgm:cxn modelId="{3ACB733B-2FE5-43BD-B5A0-8A129E480825}" srcId="{A19025AA-5E2D-4179-93EB-D9CFC2C336C8}" destId="{B0D017E2-0278-41BC-8CF8-E883F04736BC}" srcOrd="3" destOrd="0" parTransId="{539E74F4-4972-4DA5-A87D-AD7DA0668197}" sibTransId="{526AB8BC-4D86-4428-A85B-A64A0770298A}"/>
    <dgm:cxn modelId="{B72B1EF0-8321-4965-944E-33BE502EEBD1}" srcId="{A19025AA-5E2D-4179-93EB-D9CFC2C336C8}" destId="{C21134B1-DD60-4E5A-94FA-205D38A5A24E}" srcOrd="2" destOrd="0" parTransId="{8A2A854E-F35E-492E-98FF-0D3DD3D82536}" sibTransId="{491B4627-A79D-4575-8FFC-0A0865C46A33}"/>
    <dgm:cxn modelId="{1A3D331D-6F2C-4122-BAEE-25AACB06D253}" type="presOf" srcId="{C21134B1-DD60-4E5A-94FA-205D38A5A24E}" destId="{4BAFDC5D-1694-442C-844C-6261529F06BA}" srcOrd="0" destOrd="2" presId="urn:microsoft.com/office/officeart/2005/8/layout/chevron2"/>
    <dgm:cxn modelId="{EBAB73C1-D9CC-4EA1-8FEB-3FBDB2E5563A}" srcId="{E4037864-4F4F-40AC-B795-91E21FCAB997}" destId="{F7C28480-3FB3-474F-8109-3C076CDF63D8}" srcOrd="1" destOrd="0" parTransId="{90F0C1E9-86C0-4AA8-8380-E96AC14321EA}" sibTransId="{B30AD9C6-67F8-4938-A062-54952D2FC69E}"/>
    <dgm:cxn modelId="{497A72FD-4209-4811-A3C8-97582D3300E2}" type="presOf" srcId="{91F11330-3DA3-4383-8DD9-72FABA3FD872}" destId="{B3182954-9323-47CC-BEB7-07B7FA8D295E}" srcOrd="0" destOrd="1" presId="urn:microsoft.com/office/officeart/2005/8/layout/chevron2"/>
    <dgm:cxn modelId="{E733EB42-B955-4BC2-B8E4-7872A331CA93}" srcId="{F7C28480-3FB3-474F-8109-3C076CDF63D8}" destId="{186AE15C-8767-4DCB-8AB2-2815FCF05573}" srcOrd="0" destOrd="0" parTransId="{9A81B5C5-DB3A-4734-A313-A9167B8A64F2}" sibTransId="{02A24945-8A8C-43F9-98BB-C7FFB9403FA7}"/>
    <dgm:cxn modelId="{B5E16E0A-C0D6-45CE-BCAB-69FAD6855F65}" type="presOf" srcId="{7014C570-A0E2-46D7-A0C8-D3BF3AD1CD26}" destId="{4BAFDC5D-1694-442C-844C-6261529F06BA}" srcOrd="0" destOrd="5" presId="urn:microsoft.com/office/officeart/2005/8/layout/chevron2"/>
    <dgm:cxn modelId="{022F2863-2F0C-4694-BABF-AF9B5612BC9C}" type="presOf" srcId="{F7C28480-3FB3-474F-8109-3C076CDF63D8}" destId="{41792869-38F3-4ED9-88F9-7DB0A6C38473}" srcOrd="0" destOrd="0" presId="urn:microsoft.com/office/officeart/2005/8/layout/chevron2"/>
    <dgm:cxn modelId="{AF2DE8C7-EFD8-4C3F-90DB-D05C1F7168DB}" type="presOf" srcId="{A19025AA-5E2D-4179-93EB-D9CFC2C336C8}" destId="{BB4C9B05-323B-4AF7-A8EF-11470493B971}" srcOrd="0" destOrd="0" presId="urn:microsoft.com/office/officeart/2005/8/layout/chevron2"/>
    <dgm:cxn modelId="{EB86B2DB-26CD-495D-B355-0FA9FDB4B814}" srcId="{E4037864-4F4F-40AC-B795-91E21FCAB997}" destId="{A19025AA-5E2D-4179-93EB-D9CFC2C336C8}" srcOrd="0" destOrd="0" parTransId="{D905E861-44FA-4DBD-A622-92128879598F}" sibTransId="{61CC24DB-964D-453A-862E-79C9CAFB95F2}"/>
    <dgm:cxn modelId="{63159682-08A6-45FE-8D40-862D9D0141A5}" type="presOf" srcId="{8E88F61D-B56F-420B-8AF8-398DAA851EB2}" destId="{4BAFDC5D-1694-442C-844C-6261529F06BA}" srcOrd="0" destOrd="1" presId="urn:microsoft.com/office/officeart/2005/8/layout/chevron2"/>
    <dgm:cxn modelId="{5F0A81E5-1DD1-4045-B8CD-7C29E86E9E99}" type="presOf" srcId="{B0D017E2-0278-41BC-8CF8-E883F04736BC}" destId="{4BAFDC5D-1694-442C-844C-6261529F06BA}" srcOrd="0" destOrd="3" presId="urn:microsoft.com/office/officeart/2005/8/layout/chevron2"/>
    <dgm:cxn modelId="{E1B64F5E-CFCB-4193-8DDC-6008302AA58F}" type="presOf" srcId="{A6C90694-51E0-4D02-8EB8-04D6F86EEAA8}" destId="{4BAFDC5D-1694-442C-844C-6261529F06BA}" srcOrd="0" destOrd="6" presId="urn:microsoft.com/office/officeart/2005/8/layout/chevron2"/>
    <dgm:cxn modelId="{C7EBFB12-4499-4FC4-86CB-C6C9D08F1596}" srcId="{A19025AA-5E2D-4179-93EB-D9CFC2C336C8}" destId="{8E88F61D-B56F-420B-8AF8-398DAA851EB2}" srcOrd="1" destOrd="0" parTransId="{6BEE484C-7FE2-46C1-B554-A18A1888D1E2}" sibTransId="{14CAD3C8-67BD-4882-8E4C-192E42804E10}"/>
    <dgm:cxn modelId="{1217B25B-754A-4E68-95BD-B5C18F8A7B2D}" srcId="{A19025AA-5E2D-4179-93EB-D9CFC2C336C8}" destId="{7014C570-A0E2-46D7-A0C8-D3BF3AD1CD26}" srcOrd="5" destOrd="0" parTransId="{741411A2-BB02-4C53-AF4E-1A0787CCAE9B}" sibTransId="{7262315C-3BF4-4CF8-9E64-9A020DCC35C5}"/>
    <dgm:cxn modelId="{09BDFF1B-E86E-43BE-A4B7-7D95D7D8AB9E}" type="presOf" srcId="{81325024-4604-4A2D-8F70-228E47FFD2D6}" destId="{4BAFDC5D-1694-442C-844C-6261529F06BA}" srcOrd="0" destOrd="0" presId="urn:microsoft.com/office/officeart/2005/8/layout/chevron2"/>
    <dgm:cxn modelId="{1F49903A-F298-428C-9134-B3EE271AEFC9}" type="presOf" srcId="{186AE15C-8767-4DCB-8AB2-2815FCF05573}" destId="{B3182954-9323-47CC-BEB7-07B7FA8D295E}" srcOrd="0" destOrd="0" presId="urn:microsoft.com/office/officeart/2005/8/layout/chevron2"/>
    <dgm:cxn modelId="{089A54FD-2A73-4A17-935D-48701DAFDCAF}" srcId="{A19025AA-5E2D-4179-93EB-D9CFC2C336C8}" destId="{37663519-97F8-46A9-AE60-F20B679667F4}" srcOrd="4" destOrd="0" parTransId="{0821CBF4-E4D5-4B17-8CC7-5E2137DE3633}" sibTransId="{6C280152-F273-48C3-A072-E53666B931F2}"/>
    <dgm:cxn modelId="{96ED1954-D3CB-4D97-B6FE-8CBE211E7C71}" srcId="{A19025AA-5E2D-4179-93EB-D9CFC2C336C8}" destId="{81325024-4604-4A2D-8F70-228E47FFD2D6}" srcOrd="0" destOrd="0" parTransId="{04137491-E9E8-4642-82F5-40420E731A45}" sibTransId="{811A2763-375D-474C-A215-05D9B286C276}"/>
    <dgm:cxn modelId="{F6888E1C-6D1E-4C2A-8498-9B3796F9A3D7}" srcId="{F7C28480-3FB3-474F-8109-3C076CDF63D8}" destId="{91F11330-3DA3-4383-8DD9-72FABA3FD872}" srcOrd="1" destOrd="0" parTransId="{1B57ECE1-C50B-4EBC-A0B0-06DA584CE549}" sibTransId="{C95BCB70-4D97-4E58-8584-754165D6ABDE}"/>
    <dgm:cxn modelId="{7E4D3622-51FB-4864-A950-2C2D1B692511}" type="presParOf" srcId="{924375AE-66D9-4C28-84C2-00B809FA6C92}" destId="{7E8A18A7-C929-4754-80CF-9779FA5A2C43}" srcOrd="0" destOrd="0" presId="urn:microsoft.com/office/officeart/2005/8/layout/chevron2"/>
    <dgm:cxn modelId="{B984D70E-591E-43F1-975C-57DBEF3E6ACE}" type="presParOf" srcId="{7E8A18A7-C929-4754-80CF-9779FA5A2C43}" destId="{BB4C9B05-323B-4AF7-A8EF-11470493B971}" srcOrd="0" destOrd="0" presId="urn:microsoft.com/office/officeart/2005/8/layout/chevron2"/>
    <dgm:cxn modelId="{55699B62-4E3E-44F6-8F60-A56D48F0C025}" type="presParOf" srcId="{7E8A18A7-C929-4754-80CF-9779FA5A2C43}" destId="{4BAFDC5D-1694-442C-844C-6261529F06BA}" srcOrd="1" destOrd="0" presId="urn:microsoft.com/office/officeart/2005/8/layout/chevron2"/>
    <dgm:cxn modelId="{A2F7D031-E88E-4F93-80FA-0855741D892F}" type="presParOf" srcId="{924375AE-66D9-4C28-84C2-00B809FA6C92}" destId="{CA3A6787-E7E4-4F8B-AB2E-F2CC71C526C2}" srcOrd="1" destOrd="0" presId="urn:microsoft.com/office/officeart/2005/8/layout/chevron2"/>
    <dgm:cxn modelId="{23753F25-CD11-433B-86ED-05ABCDE8BA74}" type="presParOf" srcId="{924375AE-66D9-4C28-84C2-00B809FA6C92}" destId="{BD3025AF-C210-45E0-92D8-597E2F2D2506}" srcOrd="2" destOrd="0" presId="urn:microsoft.com/office/officeart/2005/8/layout/chevron2"/>
    <dgm:cxn modelId="{215421D8-A1E3-4FBB-883B-934E74AD421B}" type="presParOf" srcId="{BD3025AF-C210-45E0-92D8-597E2F2D2506}" destId="{41792869-38F3-4ED9-88F9-7DB0A6C38473}" srcOrd="0" destOrd="0" presId="urn:microsoft.com/office/officeart/2005/8/layout/chevron2"/>
    <dgm:cxn modelId="{2E53F207-029F-4550-AF27-D27351DB80D8}" type="presParOf" srcId="{BD3025AF-C210-45E0-92D8-597E2F2D2506}" destId="{B3182954-9323-47CC-BEB7-07B7FA8D29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776741-76E1-4331-A8BC-55BF156145F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7A40D61-6953-4C1D-8D56-C03D2354A65B}">
      <dgm:prSet/>
      <dgm:spPr/>
      <dgm:t>
        <a:bodyPr/>
        <a:lstStyle/>
        <a:p>
          <a:pPr rtl="0"/>
          <a:r>
            <a:rPr lang="en-US" smtClean="0"/>
            <a:t>TL</a:t>
          </a:r>
          <a:r>
            <a:rPr lang="zh-CN" smtClean="0"/>
            <a:t>：</a:t>
          </a:r>
          <a:endParaRPr lang="zh-CN"/>
        </a:p>
      </dgm:t>
    </dgm:pt>
    <dgm:pt modelId="{A7BB6C0F-1E87-4624-AD4A-D229E50ADCAC}" type="parTrans" cxnId="{856BE590-96D4-4817-95C0-55D8064ED45B}">
      <dgm:prSet/>
      <dgm:spPr/>
      <dgm:t>
        <a:bodyPr/>
        <a:lstStyle/>
        <a:p>
          <a:endParaRPr lang="zh-CN" altLang="en-US"/>
        </a:p>
      </dgm:t>
    </dgm:pt>
    <dgm:pt modelId="{400BD581-43E0-413A-B87A-16CEF4E5D8D8}" type="sibTrans" cxnId="{856BE590-96D4-4817-95C0-55D8064ED45B}">
      <dgm:prSet/>
      <dgm:spPr/>
      <dgm:t>
        <a:bodyPr/>
        <a:lstStyle/>
        <a:p>
          <a:endParaRPr lang="zh-CN" altLang="en-US"/>
        </a:p>
      </dgm:t>
    </dgm:pt>
    <dgm:pt modelId="{4D1F6CAE-423A-47EE-A54F-D39C32AC8E2B}">
      <dgm:prSet/>
      <dgm:spPr/>
      <dgm:t>
        <a:bodyPr/>
        <a:lstStyle/>
        <a:p>
          <a:pPr rtl="0"/>
          <a:r>
            <a:rPr lang="zh-CN" dirty="0" smtClean="0"/>
            <a:t>每个</a:t>
          </a:r>
          <a:r>
            <a:rPr lang="en-US" dirty="0" smtClean="0"/>
            <a:t>sprint</a:t>
          </a:r>
          <a:r>
            <a:rPr lang="zh-CN" dirty="0" smtClean="0"/>
            <a:t>是否有可行性评估、系统设计评估、代码评审过程和输出物。</a:t>
          </a:r>
          <a:endParaRPr lang="zh-CN" dirty="0"/>
        </a:p>
      </dgm:t>
    </dgm:pt>
    <dgm:pt modelId="{3139EB65-8BB6-4C90-B18C-E8872DB0BD2D}" type="parTrans" cxnId="{E1D94EE9-9B88-4426-B9DF-A1AD94F8B5E6}">
      <dgm:prSet/>
      <dgm:spPr/>
      <dgm:t>
        <a:bodyPr/>
        <a:lstStyle/>
        <a:p>
          <a:endParaRPr lang="zh-CN" altLang="en-US"/>
        </a:p>
      </dgm:t>
    </dgm:pt>
    <dgm:pt modelId="{DC3898FA-A407-431A-86E5-A59DB9F4D6C2}" type="sibTrans" cxnId="{E1D94EE9-9B88-4426-B9DF-A1AD94F8B5E6}">
      <dgm:prSet/>
      <dgm:spPr/>
      <dgm:t>
        <a:bodyPr/>
        <a:lstStyle/>
        <a:p>
          <a:endParaRPr lang="zh-CN" altLang="en-US"/>
        </a:p>
      </dgm:t>
    </dgm:pt>
    <dgm:pt modelId="{14054C8E-B145-4464-9645-7DE148011BB9}">
      <dgm:prSet/>
      <dgm:spPr/>
      <dgm:t>
        <a:bodyPr/>
        <a:lstStyle/>
        <a:p>
          <a:pPr rtl="0"/>
          <a:r>
            <a:rPr lang="en-US" dirty="0" smtClean="0"/>
            <a:t>QA</a:t>
          </a:r>
          <a:r>
            <a:rPr lang="zh-CN" dirty="0" smtClean="0"/>
            <a:t>：</a:t>
          </a:r>
          <a:endParaRPr lang="zh-CN" dirty="0"/>
        </a:p>
      </dgm:t>
    </dgm:pt>
    <dgm:pt modelId="{825F3588-1E30-4135-8D05-6E893757FF09}" type="parTrans" cxnId="{6E0955BB-7064-4667-ABB7-9D8F70CD5AE0}">
      <dgm:prSet/>
      <dgm:spPr/>
      <dgm:t>
        <a:bodyPr/>
        <a:lstStyle/>
        <a:p>
          <a:endParaRPr lang="zh-CN" altLang="en-US"/>
        </a:p>
      </dgm:t>
    </dgm:pt>
    <dgm:pt modelId="{AA8E8529-88B1-4273-ABED-0AAAE3564309}" type="sibTrans" cxnId="{6E0955BB-7064-4667-ABB7-9D8F70CD5AE0}">
      <dgm:prSet/>
      <dgm:spPr/>
      <dgm:t>
        <a:bodyPr/>
        <a:lstStyle/>
        <a:p>
          <a:endParaRPr lang="zh-CN" altLang="en-US"/>
        </a:p>
      </dgm:t>
    </dgm:pt>
    <dgm:pt modelId="{18C2151B-365C-4489-9597-9CA7A75B7057}">
      <dgm:prSet/>
      <dgm:spPr/>
      <dgm:t>
        <a:bodyPr/>
        <a:lstStyle/>
        <a:p>
          <a:pPr rtl="0"/>
          <a:endParaRPr lang="zh-CN" dirty="0"/>
        </a:p>
      </dgm:t>
    </dgm:pt>
    <dgm:pt modelId="{23A44E74-3D36-410B-AF1A-6E81E0799FF5}" type="parTrans" cxnId="{70FBD7A6-8C75-40C1-9201-CE2C40BAEE8A}">
      <dgm:prSet/>
      <dgm:spPr/>
      <dgm:t>
        <a:bodyPr/>
        <a:lstStyle/>
        <a:p>
          <a:endParaRPr lang="zh-CN" altLang="en-US"/>
        </a:p>
      </dgm:t>
    </dgm:pt>
    <dgm:pt modelId="{265BE882-378B-4A9C-96EF-D903356AF63F}" type="sibTrans" cxnId="{70FBD7A6-8C75-40C1-9201-CE2C40BAEE8A}">
      <dgm:prSet/>
      <dgm:spPr/>
      <dgm:t>
        <a:bodyPr/>
        <a:lstStyle/>
        <a:p>
          <a:endParaRPr lang="zh-CN" altLang="en-US"/>
        </a:p>
      </dgm:t>
    </dgm:pt>
    <dgm:pt modelId="{EC1DA7C7-335A-487E-AF46-909DD01FB8B0}">
      <dgm:prSet/>
      <dgm:spPr/>
      <dgm:t>
        <a:bodyPr/>
        <a:lstStyle/>
        <a:p>
          <a:pPr rtl="0"/>
          <a:r>
            <a:rPr lang="en-US" altLang="zh-CN" dirty="0" smtClean="0"/>
            <a:t>Reopen</a:t>
          </a:r>
          <a:r>
            <a:rPr lang="zh-CN" altLang="en-US" dirty="0" smtClean="0"/>
            <a:t>率指标</a:t>
          </a:r>
          <a:endParaRPr lang="zh-CN" dirty="0"/>
        </a:p>
      </dgm:t>
    </dgm:pt>
    <dgm:pt modelId="{AF5DE5A4-8777-451A-A4C0-8DBA19052D85}" type="parTrans" cxnId="{2758780F-8487-4237-9FCD-55F0FD9E9CF6}">
      <dgm:prSet/>
      <dgm:spPr/>
      <dgm:t>
        <a:bodyPr/>
        <a:lstStyle/>
        <a:p>
          <a:endParaRPr lang="zh-CN" altLang="en-US"/>
        </a:p>
      </dgm:t>
    </dgm:pt>
    <dgm:pt modelId="{C6B86544-845B-44F3-BC54-F551390D2949}" type="sibTrans" cxnId="{2758780F-8487-4237-9FCD-55F0FD9E9CF6}">
      <dgm:prSet/>
      <dgm:spPr/>
      <dgm:t>
        <a:bodyPr/>
        <a:lstStyle/>
        <a:p>
          <a:endParaRPr lang="zh-CN" altLang="en-US"/>
        </a:p>
      </dgm:t>
    </dgm:pt>
    <dgm:pt modelId="{A31111D6-B0C0-452B-88C8-5150160B5768}">
      <dgm:prSet/>
      <dgm:spPr/>
      <dgm:t>
        <a:bodyPr/>
        <a:lstStyle/>
        <a:p>
          <a:pPr rtl="0"/>
          <a:r>
            <a:rPr lang="zh-CN" dirty="0" smtClean="0"/>
            <a:t>每个</a:t>
          </a:r>
          <a:r>
            <a:rPr lang="en-US" dirty="0" smtClean="0"/>
            <a:t>sprint</a:t>
          </a:r>
          <a:r>
            <a:rPr lang="zh-CN" dirty="0" smtClean="0"/>
            <a:t>是否有场景用例、性能指标的设计</a:t>
          </a:r>
          <a:endParaRPr lang="zh-CN" dirty="0"/>
        </a:p>
      </dgm:t>
    </dgm:pt>
    <dgm:pt modelId="{548FC9A1-C2F6-48BE-8862-068A840BE59C}" type="parTrans" cxnId="{0A44F6CC-93B9-4858-8D2D-17376D7A1D38}">
      <dgm:prSet/>
      <dgm:spPr/>
      <dgm:t>
        <a:bodyPr/>
        <a:lstStyle/>
        <a:p>
          <a:endParaRPr lang="zh-CN" altLang="en-US"/>
        </a:p>
      </dgm:t>
    </dgm:pt>
    <dgm:pt modelId="{FFD09A40-2D10-4CE0-83A9-BD3A1C6E6B74}" type="sibTrans" cxnId="{0A44F6CC-93B9-4858-8D2D-17376D7A1D38}">
      <dgm:prSet/>
      <dgm:spPr/>
      <dgm:t>
        <a:bodyPr/>
        <a:lstStyle/>
        <a:p>
          <a:endParaRPr lang="zh-CN" altLang="en-US"/>
        </a:p>
      </dgm:t>
    </dgm:pt>
    <dgm:pt modelId="{36CC4456-57EF-49B6-9966-21B6796C5EE2}">
      <dgm:prSet/>
      <dgm:spPr/>
      <dgm:t>
        <a:bodyPr/>
        <a:lstStyle/>
        <a:p>
          <a:pPr rtl="0"/>
          <a:r>
            <a:rPr lang="zh-CN" altLang="en-US" dirty="0" smtClean="0"/>
            <a:t>线上 </a:t>
          </a:r>
          <a:r>
            <a:rPr lang="en-US" altLang="zh-CN" dirty="0" smtClean="0"/>
            <a:t>critical &amp; blocking bug</a:t>
          </a:r>
          <a:r>
            <a:rPr lang="zh-CN" altLang="en-US" dirty="0" smtClean="0"/>
            <a:t>数</a:t>
          </a:r>
          <a:endParaRPr lang="zh-CN" dirty="0"/>
        </a:p>
      </dgm:t>
    </dgm:pt>
    <dgm:pt modelId="{C73980F2-5840-46C8-BC26-781916C2EE4E}" type="parTrans" cxnId="{D5CA944C-F852-467C-A891-FD6131F0FF5F}">
      <dgm:prSet/>
      <dgm:spPr/>
      <dgm:t>
        <a:bodyPr/>
        <a:lstStyle/>
        <a:p>
          <a:endParaRPr lang="zh-CN" altLang="en-US"/>
        </a:p>
      </dgm:t>
    </dgm:pt>
    <dgm:pt modelId="{3302E6E3-260E-42A1-8546-98404D98024B}" type="sibTrans" cxnId="{D5CA944C-F852-467C-A891-FD6131F0FF5F}">
      <dgm:prSet/>
      <dgm:spPr/>
      <dgm:t>
        <a:bodyPr/>
        <a:lstStyle/>
        <a:p>
          <a:endParaRPr lang="zh-CN" altLang="en-US"/>
        </a:p>
      </dgm:t>
    </dgm:pt>
    <dgm:pt modelId="{A783F20B-3D0B-4214-BB44-A3C99B848F12}">
      <dgm:prSet/>
      <dgm:spPr/>
      <dgm:t>
        <a:bodyPr/>
        <a:lstStyle/>
        <a:p>
          <a:pPr rtl="0"/>
          <a:r>
            <a:rPr lang="zh-CN" dirty="0" smtClean="0"/>
            <a:t>团队成员：</a:t>
          </a:r>
          <a:endParaRPr lang="zh-CN" dirty="0"/>
        </a:p>
      </dgm:t>
    </dgm:pt>
    <dgm:pt modelId="{A54CF085-B6B6-4806-B508-B8D043F651F3}" type="parTrans" cxnId="{3886658E-B238-41DE-9A40-DE514D06BEDB}">
      <dgm:prSet/>
      <dgm:spPr/>
      <dgm:t>
        <a:bodyPr/>
        <a:lstStyle/>
        <a:p>
          <a:endParaRPr lang="zh-CN" altLang="en-US"/>
        </a:p>
      </dgm:t>
    </dgm:pt>
    <dgm:pt modelId="{3DD0E9CD-58B4-45DC-94FB-9EC48CE7F4EE}" type="sibTrans" cxnId="{3886658E-B238-41DE-9A40-DE514D06BEDB}">
      <dgm:prSet/>
      <dgm:spPr/>
      <dgm:t>
        <a:bodyPr/>
        <a:lstStyle/>
        <a:p>
          <a:endParaRPr lang="zh-CN" altLang="en-US"/>
        </a:p>
      </dgm:t>
    </dgm:pt>
    <dgm:pt modelId="{622B7C9E-5C16-45BF-B2C3-67C8B248357C}">
      <dgm:prSet/>
      <dgm:spPr/>
      <dgm:t>
        <a:bodyPr/>
        <a:lstStyle/>
        <a:p>
          <a:pPr rtl="0"/>
          <a:r>
            <a:rPr lang="en-US" dirty="0" smtClean="0"/>
            <a:t>bug reopen</a:t>
          </a:r>
          <a:r>
            <a:rPr lang="zh-CN" dirty="0" smtClean="0"/>
            <a:t>个数</a:t>
          </a:r>
          <a:endParaRPr lang="zh-CN" dirty="0"/>
        </a:p>
      </dgm:t>
    </dgm:pt>
    <dgm:pt modelId="{E1CC6661-9E4D-491A-B0E7-BA4E38D381F7}" type="parTrans" cxnId="{2E29F805-A6DE-4F6F-907E-AF41F03F41E9}">
      <dgm:prSet/>
      <dgm:spPr/>
      <dgm:t>
        <a:bodyPr/>
        <a:lstStyle/>
        <a:p>
          <a:endParaRPr lang="zh-CN" altLang="en-US"/>
        </a:p>
      </dgm:t>
    </dgm:pt>
    <dgm:pt modelId="{374381F1-E5E5-406D-A682-33261158C746}" type="sibTrans" cxnId="{2E29F805-A6DE-4F6F-907E-AF41F03F41E9}">
      <dgm:prSet/>
      <dgm:spPr/>
      <dgm:t>
        <a:bodyPr/>
        <a:lstStyle/>
        <a:p>
          <a:endParaRPr lang="zh-CN" altLang="en-US"/>
        </a:p>
      </dgm:t>
    </dgm:pt>
    <dgm:pt modelId="{B069CE81-41CD-4E26-A68D-3F4A288A7A65}">
      <dgm:prSet/>
      <dgm:spPr/>
      <dgm:t>
        <a:bodyPr/>
        <a:lstStyle/>
        <a:p>
          <a:pPr rtl="0"/>
          <a:r>
            <a:rPr lang="en-US" altLang="zh-CN" dirty="0" smtClean="0"/>
            <a:t>Unit Test</a:t>
          </a:r>
          <a:r>
            <a:rPr lang="zh-CN" altLang="en-US" dirty="0" smtClean="0"/>
            <a:t>覆盖率</a:t>
          </a:r>
          <a:endParaRPr lang="zh-CN" dirty="0"/>
        </a:p>
      </dgm:t>
    </dgm:pt>
    <dgm:pt modelId="{4EB10658-A177-4532-B017-0134EABB1EEA}" type="parTrans" cxnId="{1FD0D942-B68F-4F6C-A5BD-D5C52E9E476D}">
      <dgm:prSet/>
      <dgm:spPr/>
      <dgm:t>
        <a:bodyPr/>
        <a:lstStyle/>
        <a:p>
          <a:endParaRPr lang="zh-CN" altLang="en-US"/>
        </a:p>
      </dgm:t>
    </dgm:pt>
    <dgm:pt modelId="{4171E037-3371-47A8-BB82-8C4EE23F8C66}" type="sibTrans" cxnId="{1FD0D942-B68F-4F6C-A5BD-D5C52E9E476D}">
      <dgm:prSet/>
      <dgm:spPr/>
      <dgm:t>
        <a:bodyPr/>
        <a:lstStyle/>
        <a:p>
          <a:endParaRPr lang="zh-CN" altLang="en-US"/>
        </a:p>
      </dgm:t>
    </dgm:pt>
    <dgm:pt modelId="{B0CE2E89-A0E3-446E-A9A7-4812D4252DCF}">
      <dgm:prSet/>
      <dgm:spPr/>
      <dgm:t>
        <a:bodyPr/>
        <a:lstStyle/>
        <a:p>
          <a:pPr rtl="0"/>
          <a:r>
            <a:rPr lang="zh-CN" altLang="en-US" dirty="0" smtClean="0"/>
            <a:t>每个</a:t>
          </a:r>
          <a:r>
            <a:rPr lang="en-US" altLang="zh-CN" dirty="0" smtClean="0"/>
            <a:t>sprint</a:t>
          </a:r>
          <a:r>
            <a:rPr lang="zh-CN" altLang="en-US" dirty="0" smtClean="0"/>
            <a:t>的审计参与度</a:t>
          </a:r>
          <a:endParaRPr lang="zh-CN" dirty="0"/>
        </a:p>
      </dgm:t>
    </dgm:pt>
    <dgm:pt modelId="{ED1F29DC-34DB-4789-B097-E389E1004A61}" type="parTrans" cxnId="{1A1061DE-A91D-4601-9C85-7D2F4D988CC6}">
      <dgm:prSet/>
      <dgm:spPr/>
      <dgm:t>
        <a:bodyPr/>
        <a:lstStyle/>
        <a:p>
          <a:endParaRPr lang="zh-CN" altLang="en-US"/>
        </a:p>
      </dgm:t>
    </dgm:pt>
    <dgm:pt modelId="{6DE69BF6-0338-45F6-A6BB-E3B41C0959A0}" type="sibTrans" cxnId="{1A1061DE-A91D-4601-9C85-7D2F4D988CC6}">
      <dgm:prSet/>
      <dgm:spPr/>
      <dgm:t>
        <a:bodyPr/>
        <a:lstStyle/>
        <a:p>
          <a:endParaRPr lang="zh-CN" altLang="en-US"/>
        </a:p>
      </dgm:t>
    </dgm:pt>
    <dgm:pt modelId="{D2CD3DB2-EBC8-44E9-9166-16885F1238E4}">
      <dgm:prSet/>
      <dgm:spPr/>
      <dgm:t>
        <a:bodyPr/>
        <a:lstStyle/>
        <a:p>
          <a:pPr rtl="0"/>
          <a:r>
            <a:rPr lang="en-US" altLang="zh-CN" dirty="0" smtClean="0"/>
            <a:t>Sprint</a:t>
          </a:r>
          <a:r>
            <a:rPr lang="zh-CN" altLang="en-US" dirty="0" smtClean="0"/>
            <a:t>达成率</a:t>
          </a:r>
          <a:endParaRPr lang="zh-CN" dirty="0"/>
        </a:p>
      </dgm:t>
    </dgm:pt>
    <dgm:pt modelId="{9EBA0C82-AB03-46E9-8514-C4E6D8D8E34C}" type="parTrans" cxnId="{500A5178-0826-4993-A958-9321956C41A4}">
      <dgm:prSet/>
      <dgm:spPr/>
      <dgm:t>
        <a:bodyPr/>
        <a:lstStyle/>
        <a:p>
          <a:endParaRPr lang="zh-CN" altLang="en-US"/>
        </a:p>
      </dgm:t>
    </dgm:pt>
    <dgm:pt modelId="{8BE11F04-2B57-42D0-82D5-98ACA43B3A33}" type="sibTrans" cxnId="{500A5178-0826-4993-A958-9321956C41A4}">
      <dgm:prSet/>
      <dgm:spPr/>
      <dgm:t>
        <a:bodyPr/>
        <a:lstStyle/>
        <a:p>
          <a:endParaRPr lang="zh-CN" altLang="en-US"/>
        </a:p>
      </dgm:t>
    </dgm:pt>
    <dgm:pt modelId="{9F385301-EEFE-49AE-9D3D-E77FF187F1C1}" type="pres">
      <dgm:prSet presAssocID="{8F776741-76E1-4331-A8BC-55BF156145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1C43C6-1FB0-4EE1-963B-BC5408549152}" type="pres">
      <dgm:prSet presAssocID="{A7A40D61-6953-4C1D-8D56-C03D2354A65B}" presName="composite" presStyleCnt="0"/>
      <dgm:spPr/>
    </dgm:pt>
    <dgm:pt modelId="{970ED27A-59D4-42DE-BA27-4ED11CC45E07}" type="pres">
      <dgm:prSet presAssocID="{A7A40D61-6953-4C1D-8D56-C03D2354A65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B7006-C05B-4E01-B275-A2BF5E6DA3D7}" type="pres">
      <dgm:prSet presAssocID="{A7A40D61-6953-4C1D-8D56-C03D2354A65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7B9096-5AD5-4496-8748-02E0441B84EC}" type="pres">
      <dgm:prSet presAssocID="{400BD581-43E0-413A-B87A-16CEF4E5D8D8}" presName="space" presStyleCnt="0"/>
      <dgm:spPr/>
    </dgm:pt>
    <dgm:pt modelId="{20C00F57-FC15-413D-912D-5F2A721672D2}" type="pres">
      <dgm:prSet presAssocID="{14054C8E-B145-4464-9645-7DE148011BB9}" presName="composite" presStyleCnt="0"/>
      <dgm:spPr/>
    </dgm:pt>
    <dgm:pt modelId="{EAB1BA11-2D49-42AD-9179-8B531ECD240C}" type="pres">
      <dgm:prSet presAssocID="{14054C8E-B145-4464-9645-7DE148011B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71DD1-0A5E-4451-BBB4-ED8DF531EFA1}" type="pres">
      <dgm:prSet presAssocID="{14054C8E-B145-4464-9645-7DE148011BB9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D9C3A8-608E-4EC3-AFAC-8226AF71A397}" type="pres">
      <dgm:prSet presAssocID="{AA8E8529-88B1-4273-ABED-0AAAE3564309}" presName="space" presStyleCnt="0"/>
      <dgm:spPr/>
    </dgm:pt>
    <dgm:pt modelId="{4950FB3F-3249-4AAE-972E-2116D9D9B1B2}" type="pres">
      <dgm:prSet presAssocID="{A783F20B-3D0B-4214-BB44-A3C99B848F12}" presName="composite" presStyleCnt="0"/>
      <dgm:spPr/>
    </dgm:pt>
    <dgm:pt modelId="{8E2154BA-9CF6-429E-AEE0-1769F967AB78}" type="pres">
      <dgm:prSet presAssocID="{A783F20B-3D0B-4214-BB44-A3C99B848F1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DB5912-99C4-49D1-BF17-A349B7433DAE}" type="pres">
      <dgm:prSet presAssocID="{A783F20B-3D0B-4214-BB44-A3C99B848F1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D0D942-B68F-4F6C-A5BD-D5C52E9E476D}" srcId="{A783F20B-3D0B-4214-BB44-A3C99B848F12}" destId="{B069CE81-41CD-4E26-A68D-3F4A288A7A65}" srcOrd="1" destOrd="0" parTransId="{4EB10658-A177-4532-B017-0134EABB1EEA}" sibTransId="{4171E037-3371-47A8-BB82-8C4EE23F8C66}"/>
    <dgm:cxn modelId="{D5CA944C-F852-467C-A891-FD6131F0FF5F}" srcId="{14054C8E-B145-4464-9645-7DE148011BB9}" destId="{36CC4456-57EF-49B6-9966-21B6796C5EE2}" srcOrd="2" destOrd="0" parTransId="{C73980F2-5840-46C8-BC26-781916C2EE4E}" sibTransId="{3302E6E3-260E-42A1-8546-98404D98024B}"/>
    <dgm:cxn modelId="{F5AFD83C-CA4A-4CA6-9132-FD34186C964F}" type="presOf" srcId="{36CC4456-57EF-49B6-9966-21B6796C5EE2}" destId="{FC571DD1-0A5E-4451-BBB4-ED8DF531EFA1}" srcOrd="0" destOrd="2" presId="urn:microsoft.com/office/officeart/2005/8/layout/hList1"/>
    <dgm:cxn modelId="{500A5178-0826-4993-A958-9321956C41A4}" srcId="{A7A40D61-6953-4C1D-8D56-C03D2354A65B}" destId="{D2CD3DB2-EBC8-44E9-9166-16885F1238E4}" srcOrd="2" destOrd="0" parTransId="{9EBA0C82-AB03-46E9-8514-C4E6D8D8E34C}" sibTransId="{8BE11F04-2B57-42D0-82D5-98ACA43B3A33}"/>
    <dgm:cxn modelId="{E1D94EE9-9B88-4426-B9DF-A1AD94F8B5E6}" srcId="{A7A40D61-6953-4C1D-8D56-C03D2354A65B}" destId="{4D1F6CAE-423A-47EE-A54F-D39C32AC8E2B}" srcOrd="0" destOrd="0" parTransId="{3139EB65-8BB6-4C90-B18C-E8872DB0BD2D}" sibTransId="{DC3898FA-A407-431A-86E5-A59DB9F4D6C2}"/>
    <dgm:cxn modelId="{464F8730-47D1-40EF-9947-A1D93125B37E}" type="presOf" srcId="{4D1F6CAE-423A-47EE-A54F-D39C32AC8E2B}" destId="{8E6B7006-C05B-4E01-B275-A2BF5E6DA3D7}" srcOrd="0" destOrd="0" presId="urn:microsoft.com/office/officeart/2005/8/layout/hList1"/>
    <dgm:cxn modelId="{A600292A-8F86-4D64-91D2-EEE7BEAB3897}" type="presOf" srcId="{B069CE81-41CD-4E26-A68D-3F4A288A7A65}" destId="{2BDB5912-99C4-49D1-BF17-A349B7433DAE}" srcOrd="0" destOrd="1" presId="urn:microsoft.com/office/officeart/2005/8/layout/hList1"/>
    <dgm:cxn modelId="{1A1061DE-A91D-4601-9C85-7D2F4D988CC6}" srcId="{14054C8E-B145-4464-9645-7DE148011BB9}" destId="{B0CE2E89-A0E3-446E-A9A7-4812D4252DCF}" srcOrd="0" destOrd="0" parTransId="{ED1F29DC-34DB-4789-B097-E389E1004A61}" sibTransId="{6DE69BF6-0338-45F6-A6BB-E3B41C0959A0}"/>
    <dgm:cxn modelId="{D4982B1B-6C60-4B58-98C1-A1CEFF054FC3}" type="presOf" srcId="{622B7C9E-5C16-45BF-B2C3-67C8B248357C}" destId="{2BDB5912-99C4-49D1-BF17-A349B7433DAE}" srcOrd="0" destOrd="0" presId="urn:microsoft.com/office/officeart/2005/8/layout/hList1"/>
    <dgm:cxn modelId="{70FBD7A6-8C75-40C1-9201-CE2C40BAEE8A}" srcId="{A783F20B-3D0B-4214-BB44-A3C99B848F12}" destId="{18C2151B-365C-4489-9597-9CA7A75B7057}" srcOrd="2" destOrd="0" parTransId="{23A44E74-3D36-410B-AF1A-6E81E0799FF5}" sibTransId="{265BE882-378B-4A9C-96EF-D903356AF63F}"/>
    <dgm:cxn modelId="{A1F8C971-1CA3-4BCC-8A16-0C34F57799E4}" type="presOf" srcId="{18C2151B-365C-4489-9597-9CA7A75B7057}" destId="{2BDB5912-99C4-49D1-BF17-A349B7433DAE}" srcOrd="0" destOrd="2" presId="urn:microsoft.com/office/officeart/2005/8/layout/hList1"/>
    <dgm:cxn modelId="{583D2177-838B-44E4-8AD5-98A2D73B648D}" type="presOf" srcId="{A7A40D61-6953-4C1D-8D56-C03D2354A65B}" destId="{970ED27A-59D4-42DE-BA27-4ED11CC45E07}" srcOrd="0" destOrd="0" presId="urn:microsoft.com/office/officeart/2005/8/layout/hList1"/>
    <dgm:cxn modelId="{470238E2-ECF5-4B79-AA4C-559012E29F57}" type="presOf" srcId="{A31111D6-B0C0-452B-88C8-5150160B5768}" destId="{FC571DD1-0A5E-4451-BBB4-ED8DF531EFA1}" srcOrd="0" destOrd="1" presId="urn:microsoft.com/office/officeart/2005/8/layout/hList1"/>
    <dgm:cxn modelId="{3886658E-B238-41DE-9A40-DE514D06BEDB}" srcId="{8F776741-76E1-4331-A8BC-55BF156145F9}" destId="{A783F20B-3D0B-4214-BB44-A3C99B848F12}" srcOrd="2" destOrd="0" parTransId="{A54CF085-B6B6-4806-B508-B8D043F651F3}" sibTransId="{3DD0E9CD-58B4-45DC-94FB-9EC48CE7F4EE}"/>
    <dgm:cxn modelId="{2758780F-8487-4237-9FCD-55F0FD9E9CF6}" srcId="{A7A40D61-6953-4C1D-8D56-C03D2354A65B}" destId="{EC1DA7C7-335A-487E-AF46-909DD01FB8B0}" srcOrd="1" destOrd="0" parTransId="{AF5DE5A4-8777-451A-A4C0-8DBA19052D85}" sibTransId="{C6B86544-845B-44F3-BC54-F551390D2949}"/>
    <dgm:cxn modelId="{B13BBACF-5F46-4E5D-9247-4671C275C99F}" type="presOf" srcId="{B0CE2E89-A0E3-446E-A9A7-4812D4252DCF}" destId="{FC571DD1-0A5E-4451-BBB4-ED8DF531EFA1}" srcOrd="0" destOrd="0" presId="urn:microsoft.com/office/officeart/2005/8/layout/hList1"/>
    <dgm:cxn modelId="{6E0955BB-7064-4667-ABB7-9D8F70CD5AE0}" srcId="{8F776741-76E1-4331-A8BC-55BF156145F9}" destId="{14054C8E-B145-4464-9645-7DE148011BB9}" srcOrd="1" destOrd="0" parTransId="{825F3588-1E30-4135-8D05-6E893757FF09}" sibTransId="{AA8E8529-88B1-4273-ABED-0AAAE3564309}"/>
    <dgm:cxn modelId="{DA955339-1A69-4002-AEF7-7D8D788AD775}" type="presOf" srcId="{D2CD3DB2-EBC8-44E9-9166-16885F1238E4}" destId="{8E6B7006-C05B-4E01-B275-A2BF5E6DA3D7}" srcOrd="0" destOrd="2" presId="urn:microsoft.com/office/officeart/2005/8/layout/hList1"/>
    <dgm:cxn modelId="{0A44F6CC-93B9-4858-8D2D-17376D7A1D38}" srcId="{14054C8E-B145-4464-9645-7DE148011BB9}" destId="{A31111D6-B0C0-452B-88C8-5150160B5768}" srcOrd="1" destOrd="0" parTransId="{548FC9A1-C2F6-48BE-8862-068A840BE59C}" sibTransId="{FFD09A40-2D10-4CE0-83A9-BD3A1C6E6B74}"/>
    <dgm:cxn modelId="{7FABDC22-6094-44E9-AFF8-4C4D74526403}" type="presOf" srcId="{14054C8E-B145-4464-9645-7DE148011BB9}" destId="{EAB1BA11-2D49-42AD-9179-8B531ECD240C}" srcOrd="0" destOrd="0" presId="urn:microsoft.com/office/officeart/2005/8/layout/hList1"/>
    <dgm:cxn modelId="{2E29F805-A6DE-4F6F-907E-AF41F03F41E9}" srcId="{A783F20B-3D0B-4214-BB44-A3C99B848F12}" destId="{622B7C9E-5C16-45BF-B2C3-67C8B248357C}" srcOrd="0" destOrd="0" parTransId="{E1CC6661-9E4D-491A-B0E7-BA4E38D381F7}" sibTransId="{374381F1-E5E5-406D-A682-33261158C746}"/>
    <dgm:cxn modelId="{5723C907-86E8-4E4C-AC53-ED50D06965A1}" type="presOf" srcId="{EC1DA7C7-335A-487E-AF46-909DD01FB8B0}" destId="{8E6B7006-C05B-4E01-B275-A2BF5E6DA3D7}" srcOrd="0" destOrd="1" presId="urn:microsoft.com/office/officeart/2005/8/layout/hList1"/>
    <dgm:cxn modelId="{C8B4E5D7-E11E-42E3-8179-9568B78D82F7}" type="presOf" srcId="{8F776741-76E1-4331-A8BC-55BF156145F9}" destId="{9F385301-EEFE-49AE-9D3D-E77FF187F1C1}" srcOrd="0" destOrd="0" presId="urn:microsoft.com/office/officeart/2005/8/layout/hList1"/>
    <dgm:cxn modelId="{856BE590-96D4-4817-95C0-55D8064ED45B}" srcId="{8F776741-76E1-4331-A8BC-55BF156145F9}" destId="{A7A40D61-6953-4C1D-8D56-C03D2354A65B}" srcOrd="0" destOrd="0" parTransId="{A7BB6C0F-1E87-4624-AD4A-D229E50ADCAC}" sibTransId="{400BD581-43E0-413A-B87A-16CEF4E5D8D8}"/>
    <dgm:cxn modelId="{C45C8151-C59F-463C-919C-D53F140FDDA1}" type="presOf" srcId="{A783F20B-3D0B-4214-BB44-A3C99B848F12}" destId="{8E2154BA-9CF6-429E-AEE0-1769F967AB78}" srcOrd="0" destOrd="0" presId="urn:microsoft.com/office/officeart/2005/8/layout/hList1"/>
    <dgm:cxn modelId="{773601B1-7313-4F45-A706-03766BC0B11F}" type="presParOf" srcId="{9F385301-EEFE-49AE-9D3D-E77FF187F1C1}" destId="{D51C43C6-1FB0-4EE1-963B-BC5408549152}" srcOrd="0" destOrd="0" presId="urn:microsoft.com/office/officeart/2005/8/layout/hList1"/>
    <dgm:cxn modelId="{B3F83997-44A3-4706-9A69-F14598B7B12C}" type="presParOf" srcId="{D51C43C6-1FB0-4EE1-963B-BC5408549152}" destId="{970ED27A-59D4-42DE-BA27-4ED11CC45E07}" srcOrd="0" destOrd="0" presId="urn:microsoft.com/office/officeart/2005/8/layout/hList1"/>
    <dgm:cxn modelId="{6DC3847F-9704-4B6C-9093-20158C80426A}" type="presParOf" srcId="{D51C43C6-1FB0-4EE1-963B-BC5408549152}" destId="{8E6B7006-C05B-4E01-B275-A2BF5E6DA3D7}" srcOrd="1" destOrd="0" presId="urn:microsoft.com/office/officeart/2005/8/layout/hList1"/>
    <dgm:cxn modelId="{71A4BC2D-9298-4A83-B109-005FEB42C18D}" type="presParOf" srcId="{9F385301-EEFE-49AE-9D3D-E77FF187F1C1}" destId="{A57B9096-5AD5-4496-8748-02E0441B84EC}" srcOrd="1" destOrd="0" presId="urn:microsoft.com/office/officeart/2005/8/layout/hList1"/>
    <dgm:cxn modelId="{495F8E60-D5D1-4825-8E15-A780BE498E0A}" type="presParOf" srcId="{9F385301-EEFE-49AE-9D3D-E77FF187F1C1}" destId="{20C00F57-FC15-413D-912D-5F2A721672D2}" srcOrd="2" destOrd="0" presId="urn:microsoft.com/office/officeart/2005/8/layout/hList1"/>
    <dgm:cxn modelId="{274E8F22-DDFD-443A-9C2E-F6A3C3D7ED04}" type="presParOf" srcId="{20C00F57-FC15-413D-912D-5F2A721672D2}" destId="{EAB1BA11-2D49-42AD-9179-8B531ECD240C}" srcOrd="0" destOrd="0" presId="urn:microsoft.com/office/officeart/2005/8/layout/hList1"/>
    <dgm:cxn modelId="{4EF1506A-0FA8-40FF-AA17-E9FC4ED9E89A}" type="presParOf" srcId="{20C00F57-FC15-413D-912D-5F2A721672D2}" destId="{FC571DD1-0A5E-4451-BBB4-ED8DF531EFA1}" srcOrd="1" destOrd="0" presId="urn:microsoft.com/office/officeart/2005/8/layout/hList1"/>
    <dgm:cxn modelId="{BD4ACC51-ED7E-4249-B277-CFDD87CBEC37}" type="presParOf" srcId="{9F385301-EEFE-49AE-9D3D-E77FF187F1C1}" destId="{9CD9C3A8-608E-4EC3-AFAC-8226AF71A397}" srcOrd="3" destOrd="0" presId="urn:microsoft.com/office/officeart/2005/8/layout/hList1"/>
    <dgm:cxn modelId="{6BA69654-09F8-4394-BDE8-9D47408FF2C4}" type="presParOf" srcId="{9F385301-EEFE-49AE-9D3D-E77FF187F1C1}" destId="{4950FB3F-3249-4AAE-972E-2116D9D9B1B2}" srcOrd="4" destOrd="0" presId="urn:microsoft.com/office/officeart/2005/8/layout/hList1"/>
    <dgm:cxn modelId="{FE7AA186-0C08-44B7-B20D-6F115398E795}" type="presParOf" srcId="{4950FB3F-3249-4AAE-972E-2116D9D9B1B2}" destId="{8E2154BA-9CF6-429E-AEE0-1769F967AB78}" srcOrd="0" destOrd="0" presId="urn:microsoft.com/office/officeart/2005/8/layout/hList1"/>
    <dgm:cxn modelId="{C6EFF548-23D1-43A1-AB65-707D162EFC45}" type="presParOf" srcId="{4950FB3F-3249-4AAE-972E-2116D9D9B1B2}" destId="{2BDB5912-99C4-49D1-BF17-A349B7433DA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9B05-323B-4AF7-A8EF-11470493B971}">
      <dsp:nvSpPr>
        <dsp:cNvPr id="0" name=""/>
        <dsp:cNvSpPr/>
      </dsp:nvSpPr>
      <dsp:spPr>
        <a:xfrm rot="5400000">
          <a:off x="-363306" y="369153"/>
          <a:ext cx="2422042" cy="169542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QA</a:t>
          </a:r>
          <a:r>
            <a:rPr lang="zh-CN" altLang="en-US" sz="2400" kern="1200" dirty="0" smtClean="0"/>
            <a:t>体系化</a:t>
          </a:r>
          <a:endParaRPr lang="zh-CN" sz="2400" kern="1200" dirty="0"/>
        </a:p>
      </dsp:txBody>
      <dsp:txXfrm rot="-5400000">
        <a:off x="1" y="853562"/>
        <a:ext cx="1695429" cy="726613"/>
      </dsp:txXfrm>
    </dsp:sp>
    <dsp:sp modelId="{4BAFDC5D-1694-442C-844C-6261529F06BA}">
      <dsp:nvSpPr>
        <dsp:cNvPr id="0" name=""/>
        <dsp:cNvSpPr/>
      </dsp:nvSpPr>
      <dsp:spPr>
        <a:xfrm rot="5400000">
          <a:off x="5447560" y="-3746283"/>
          <a:ext cx="1574327" cy="9078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solidFill>
                <a:schemeClr val="accent2"/>
              </a:solidFill>
            </a:rPr>
            <a:t>bug</a:t>
          </a:r>
          <a:r>
            <a:rPr lang="zh-CN" altLang="en-US" sz="1200" kern="1200" dirty="0" smtClean="0">
              <a:solidFill>
                <a:schemeClr val="accent2"/>
              </a:solidFill>
            </a:rPr>
            <a:t>定义与分类规范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solidFill>
                <a:schemeClr val="accent2"/>
              </a:solidFill>
            </a:rPr>
            <a:t>bug</a:t>
          </a:r>
          <a:r>
            <a:rPr lang="zh-CN" altLang="en-US" sz="1200" kern="1200" dirty="0" smtClean="0">
              <a:solidFill>
                <a:schemeClr val="accent2"/>
              </a:solidFill>
            </a:rPr>
            <a:t>等级与修复标准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solidFill>
                <a:schemeClr val="accent2"/>
              </a:solidFill>
            </a:rPr>
            <a:t>CodeReview</a:t>
          </a:r>
          <a:r>
            <a:rPr lang="zh-CN" altLang="en-US" sz="1200" kern="1200" dirty="0" smtClean="0">
              <a:solidFill>
                <a:schemeClr val="accent2"/>
              </a:solidFill>
            </a:rPr>
            <a:t>标准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solidFill>
                <a:schemeClr val="accent2"/>
              </a:solidFill>
            </a:rPr>
            <a:t>story</a:t>
          </a:r>
          <a:r>
            <a:rPr lang="zh-CN" altLang="en-US" sz="1200" kern="1200" dirty="0" smtClean="0">
              <a:solidFill>
                <a:schemeClr val="accent2"/>
              </a:solidFill>
            </a:rPr>
            <a:t>提测标准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200" kern="1200" dirty="0" smtClean="0">
              <a:solidFill>
                <a:schemeClr val="accent2"/>
              </a:solidFill>
            </a:rPr>
            <a:t>story</a:t>
          </a:r>
          <a:r>
            <a:rPr lang="zh-CN" altLang="en-US" sz="1200" kern="1200" dirty="0" smtClean="0">
              <a:solidFill>
                <a:schemeClr val="accent2"/>
              </a:solidFill>
            </a:rPr>
            <a:t>集成测试标准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2"/>
              </a:solidFill>
            </a:rPr>
            <a:t>准入测试标准</a:t>
          </a:r>
          <a:endParaRPr lang="zh-CN" altLang="en-US" sz="1200" kern="1200" dirty="0">
            <a:solidFill>
              <a:schemeClr val="accent2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2"/>
              </a:solidFill>
            </a:rPr>
            <a:t>平台质量标准</a:t>
          </a:r>
          <a:endParaRPr lang="zh-CN" altLang="en-US" sz="1200" kern="1200" dirty="0">
            <a:solidFill>
              <a:schemeClr val="accent2"/>
            </a:solidFill>
          </a:endParaRPr>
        </a:p>
      </dsp:txBody>
      <dsp:txXfrm rot="-5400000">
        <a:off x="1695430" y="82699"/>
        <a:ext cx="9001736" cy="1420623"/>
      </dsp:txXfrm>
    </dsp:sp>
    <dsp:sp modelId="{41792869-38F3-4ED9-88F9-7DB0A6C38473}">
      <dsp:nvSpPr>
        <dsp:cNvPr id="0" name=""/>
        <dsp:cNvSpPr/>
      </dsp:nvSpPr>
      <dsp:spPr>
        <a:xfrm rot="5400000">
          <a:off x="-363306" y="2507416"/>
          <a:ext cx="2422042" cy="1695429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过程审计</a:t>
          </a:r>
          <a:endParaRPr lang="zh-CN" sz="2400" kern="1200" dirty="0">
            <a:solidFill>
              <a:schemeClr val="accent1"/>
            </a:solidFill>
          </a:endParaRPr>
        </a:p>
      </dsp:txBody>
      <dsp:txXfrm rot="-5400000">
        <a:off x="1" y="2991825"/>
        <a:ext cx="1695429" cy="726613"/>
      </dsp:txXfrm>
    </dsp:sp>
    <dsp:sp modelId="{B3182954-9323-47CC-BEB7-07B7FA8D295E}">
      <dsp:nvSpPr>
        <dsp:cNvPr id="0" name=""/>
        <dsp:cNvSpPr/>
      </dsp:nvSpPr>
      <dsp:spPr>
        <a:xfrm rot="5400000">
          <a:off x="5447560" y="-1608020"/>
          <a:ext cx="1574327" cy="9078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accent1"/>
              </a:solidFill>
            </a:rPr>
            <a:t>Step 1</a:t>
          </a:r>
          <a:r>
            <a:rPr lang="zh-CN" altLang="en-US" sz="1200" kern="1200" dirty="0" smtClean="0">
              <a:solidFill>
                <a:schemeClr val="accent1"/>
              </a:solidFill>
            </a:rPr>
            <a:t>各阶段的过程执行审计</a:t>
          </a:r>
          <a:endParaRPr lang="zh-CN" sz="1200" kern="1200" dirty="0">
            <a:solidFill>
              <a:schemeClr val="accent1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accent1"/>
              </a:solidFill>
            </a:rPr>
            <a:t>Step 1</a:t>
          </a:r>
          <a:r>
            <a:rPr lang="zh-CN" altLang="en-US" sz="1200" kern="1200" dirty="0" smtClean="0">
              <a:solidFill>
                <a:schemeClr val="accent1"/>
              </a:solidFill>
            </a:rPr>
            <a:t>各阶段的过程输出归档</a:t>
          </a:r>
          <a:endParaRPr lang="zh-CN" sz="1200" kern="1200" dirty="0">
            <a:solidFill>
              <a:schemeClr val="accent1"/>
            </a:solidFill>
          </a:endParaRPr>
        </a:p>
      </dsp:txBody>
      <dsp:txXfrm rot="-5400000">
        <a:off x="1695430" y="2220962"/>
        <a:ext cx="9001736" cy="14206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ED27A-59D4-42DE-BA27-4ED11CC45E07}">
      <dsp:nvSpPr>
        <dsp:cNvPr id="0" name=""/>
        <dsp:cNvSpPr/>
      </dsp:nvSpPr>
      <dsp:spPr>
        <a:xfrm>
          <a:off x="3720" y="89283"/>
          <a:ext cx="362793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TL</a:t>
          </a:r>
          <a:r>
            <a:rPr lang="zh-CN" sz="2400" kern="1200" smtClean="0"/>
            <a:t>：</a:t>
          </a:r>
          <a:endParaRPr lang="zh-CN" sz="2400" kern="1200"/>
        </a:p>
      </dsp:txBody>
      <dsp:txXfrm>
        <a:off x="3720" y="89283"/>
        <a:ext cx="3627938" cy="691200"/>
      </dsp:txXfrm>
    </dsp:sp>
    <dsp:sp modelId="{8E6B7006-C05B-4E01-B275-A2BF5E6DA3D7}">
      <dsp:nvSpPr>
        <dsp:cNvPr id="0" name=""/>
        <dsp:cNvSpPr/>
      </dsp:nvSpPr>
      <dsp:spPr>
        <a:xfrm>
          <a:off x="3720" y="780483"/>
          <a:ext cx="3627938" cy="27381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dirty="0" smtClean="0"/>
            <a:t>每个</a:t>
          </a:r>
          <a:r>
            <a:rPr lang="en-US" sz="2400" kern="1200" dirty="0" smtClean="0"/>
            <a:t>sprint</a:t>
          </a:r>
          <a:r>
            <a:rPr lang="zh-CN" sz="2400" kern="1200" dirty="0" smtClean="0"/>
            <a:t>是否有可行性评估、系统设计评估、代码评审过程和输出物。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Reopen</a:t>
          </a:r>
          <a:r>
            <a:rPr lang="zh-CN" altLang="en-US" sz="2400" kern="1200" dirty="0" smtClean="0"/>
            <a:t>率指标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Sprint</a:t>
          </a:r>
          <a:r>
            <a:rPr lang="zh-CN" altLang="en-US" sz="2400" kern="1200" dirty="0" smtClean="0"/>
            <a:t>达成率</a:t>
          </a:r>
          <a:endParaRPr lang="zh-CN" sz="2400" kern="1200" dirty="0"/>
        </a:p>
      </dsp:txBody>
      <dsp:txXfrm>
        <a:off x="3720" y="780483"/>
        <a:ext cx="3627938" cy="2738137"/>
      </dsp:txXfrm>
    </dsp:sp>
    <dsp:sp modelId="{EAB1BA11-2D49-42AD-9179-8B531ECD240C}">
      <dsp:nvSpPr>
        <dsp:cNvPr id="0" name=""/>
        <dsp:cNvSpPr/>
      </dsp:nvSpPr>
      <dsp:spPr>
        <a:xfrm>
          <a:off x="4139570" y="89283"/>
          <a:ext cx="362793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QA</a:t>
          </a:r>
          <a:r>
            <a:rPr lang="zh-CN" sz="2400" kern="1200" dirty="0" smtClean="0"/>
            <a:t>：</a:t>
          </a:r>
          <a:endParaRPr lang="zh-CN" sz="2400" kern="1200" dirty="0"/>
        </a:p>
      </dsp:txBody>
      <dsp:txXfrm>
        <a:off x="4139570" y="89283"/>
        <a:ext cx="3627938" cy="691200"/>
      </dsp:txXfrm>
    </dsp:sp>
    <dsp:sp modelId="{FC571DD1-0A5E-4451-BBB4-ED8DF531EFA1}">
      <dsp:nvSpPr>
        <dsp:cNvPr id="0" name=""/>
        <dsp:cNvSpPr/>
      </dsp:nvSpPr>
      <dsp:spPr>
        <a:xfrm>
          <a:off x="4139570" y="780483"/>
          <a:ext cx="3627938" cy="27381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每个</a:t>
          </a:r>
          <a:r>
            <a:rPr lang="en-US" altLang="zh-CN" sz="2400" kern="1200" dirty="0" smtClean="0"/>
            <a:t>sprint</a:t>
          </a:r>
          <a:r>
            <a:rPr lang="zh-CN" altLang="en-US" sz="2400" kern="1200" dirty="0" smtClean="0"/>
            <a:t>的审计参与度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dirty="0" smtClean="0"/>
            <a:t>每个</a:t>
          </a:r>
          <a:r>
            <a:rPr lang="en-US" sz="2400" kern="1200" dirty="0" smtClean="0"/>
            <a:t>sprint</a:t>
          </a:r>
          <a:r>
            <a:rPr lang="zh-CN" sz="2400" kern="1200" dirty="0" smtClean="0"/>
            <a:t>是否有场景用例、性能指标的设计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线上 </a:t>
          </a:r>
          <a:r>
            <a:rPr lang="en-US" altLang="zh-CN" sz="2400" kern="1200" dirty="0" smtClean="0"/>
            <a:t>critical &amp; blocking bug</a:t>
          </a:r>
          <a:r>
            <a:rPr lang="zh-CN" altLang="en-US" sz="2400" kern="1200" dirty="0" smtClean="0"/>
            <a:t>数</a:t>
          </a:r>
          <a:endParaRPr lang="zh-CN" sz="2400" kern="1200" dirty="0"/>
        </a:p>
      </dsp:txBody>
      <dsp:txXfrm>
        <a:off x="4139570" y="780483"/>
        <a:ext cx="3627938" cy="2738137"/>
      </dsp:txXfrm>
    </dsp:sp>
    <dsp:sp modelId="{8E2154BA-9CF6-429E-AEE0-1769F967AB78}">
      <dsp:nvSpPr>
        <dsp:cNvPr id="0" name=""/>
        <dsp:cNvSpPr/>
      </dsp:nvSpPr>
      <dsp:spPr>
        <a:xfrm>
          <a:off x="8275419" y="89283"/>
          <a:ext cx="3627938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 smtClean="0"/>
            <a:t>团队成员：</a:t>
          </a:r>
          <a:endParaRPr lang="zh-CN" sz="2400" kern="1200" dirty="0"/>
        </a:p>
      </dsp:txBody>
      <dsp:txXfrm>
        <a:off x="8275419" y="89283"/>
        <a:ext cx="3627938" cy="691200"/>
      </dsp:txXfrm>
    </dsp:sp>
    <dsp:sp modelId="{2BDB5912-99C4-49D1-BF17-A349B7433DAE}">
      <dsp:nvSpPr>
        <dsp:cNvPr id="0" name=""/>
        <dsp:cNvSpPr/>
      </dsp:nvSpPr>
      <dsp:spPr>
        <a:xfrm>
          <a:off x="8275419" y="780483"/>
          <a:ext cx="3627938" cy="27381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bug reopen</a:t>
          </a:r>
          <a:r>
            <a:rPr lang="zh-CN" sz="2400" kern="1200" dirty="0" smtClean="0"/>
            <a:t>个数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kern="1200" dirty="0" smtClean="0"/>
            <a:t>Unit Test</a:t>
          </a:r>
          <a:r>
            <a:rPr lang="zh-CN" altLang="en-US" sz="2400" kern="1200" dirty="0" smtClean="0"/>
            <a:t>覆盖率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400" kern="1200" dirty="0"/>
        </a:p>
      </dsp:txBody>
      <dsp:txXfrm>
        <a:off x="8275419" y="780483"/>
        <a:ext cx="3627938" cy="2738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27FDF-CEBC-8345-983C-DC4E644F61BA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D32AC-2B9C-F340-8104-038A120962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97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D837-C17A-41D8-B9DD-BAE394478392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9C67C-3035-41ED-9698-C133A37A4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46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6585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13170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69755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26340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82925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39510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96094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52679" algn="l" defTabSz="131317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9C67C-3035-41ED-9698-C133A37A4D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43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9C67C-3035-41ED-9698-C133A37A4D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8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7066B8-EE21-4FB0-8611-C76298005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36" y="2849563"/>
            <a:ext cx="10259616" cy="191870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877F8B5-920C-466A-83A9-5FDE6799B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936" y="4768268"/>
            <a:ext cx="10259616" cy="47492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853A692-546C-4CEE-A021-1DEACF2E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0C89-1A1C-4B7A-A56C-512BC5FAFAD6}" type="datetimeFigureOut">
              <a:rPr lang="zh-CN" altLang="en-US" smtClean="0"/>
              <a:pPr/>
              <a:t>2019/5/17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3D61FCD-1052-46C2-A836-E6396D8E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AFFFFDB-10AB-4377-BEE5-68B6C8BF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79E38-7464-4D15-9CA4-00F5E38E5CF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10" name="文本框 21"/>
          <p:cNvSpPr txBox="1"/>
          <p:nvPr userDrawn="1"/>
        </p:nvSpPr>
        <p:spPr>
          <a:xfrm>
            <a:off x="15470850" y="0"/>
            <a:ext cx="265199" cy="532708"/>
          </a:xfrm>
          <a:prstGeom prst="rect">
            <a:avLst/>
          </a:prstGeom>
          <a:noFill/>
        </p:spPr>
        <p:txBody>
          <a:bodyPr wrap="none" lIns="131317" tIns="65658" rIns="131317" bIns="65658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5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6-91`1.jpg">
            <a:extLst>
              <a:ext uri="{FF2B5EF4-FFF2-40B4-BE49-F238E27FC236}">
                <a16:creationId xmlns:a16="http://schemas.microsoft.com/office/drawing/2014/main" xmlns="" id="{E1A91AAC-C1CA-41D0-8AB2-7B18339A7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A197FF7-C1D2-4801-AC39-EB4904AC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3393F67-B29B-4767-9978-D920FF94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9A7510E-7D10-45E1-BFDC-E7203E24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Shape 24">
            <a:extLst>
              <a:ext uri="{FF2B5EF4-FFF2-40B4-BE49-F238E27FC236}">
                <a16:creationId xmlns:a16="http://schemas.microsoft.com/office/drawing/2014/main" xmlns="" id="{0BFF7C9E-6293-4A4C-860B-6026E4EBA251}"/>
              </a:ext>
            </a:extLst>
          </p:cNvPr>
          <p:cNvSpPr/>
          <p:nvPr/>
        </p:nvSpPr>
        <p:spPr>
          <a:xfrm>
            <a:off x="2416742" y="721890"/>
            <a:ext cx="8846004" cy="1213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 defTabSz="914400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4800" dirty="0" err="1"/>
              <a:t>目录</a:t>
            </a:r>
            <a:r>
              <a:rPr sz="4800" dirty="0"/>
              <a:t> /</a:t>
            </a:r>
            <a:r>
              <a:rPr sz="2000" dirty="0"/>
              <a:t> </a:t>
            </a:r>
            <a:r>
              <a:rPr sz="2800" b="1" dirty="0"/>
              <a:t>Contents</a:t>
            </a:r>
            <a:endParaRPr sz="2000" b="1" dirty="0"/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xmlns="" id="{78AF4FDE-B44A-4915-AC02-4906C079EF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17065" y="1935623"/>
            <a:ext cx="9445359" cy="386843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单击编辑目录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 txBox="1">
            <a:spLocks/>
          </p:cNvSpPr>
          <p:nvPr userDrawn="1"/>
        </p:nvSpPr>
        <p:spPr>
          <a:xfrm>
            <a:off x="683974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1E7453-F330-D24F-81E3-88912D7A1445}" type="datetimeFigureOut">
              <a:rPr kumimoji="1" lang="zh-CN" altLang="en-US" smtClean="0"/>
              <a:pPr/>
              <a:t>2019/5/17</a:t>
            </a:fld>
            <a:endParaRPr kumimoji="1" lang="zh-CN" altLang="en-US"/>
          </a:p>
        </p:txBody>
      </p:sp>
      <p:sp>
        <p:nvSpPr>
          <p:cNvPr id="10" name="幻灯片编号占位符 5"/>
          <p:cNvSpPr txBox="1">
            <a:spLocks/>
          </p:cNvSpPr>
          <p:nvPr userDrawn="1"/>
        </p:nvSpPr>
        <p:spPr>
          <a:xfrm>
            <a:off x="9803633" y="6338694"/>
            <a:ext cx="3191881" cy="364111"/>
          </a:xfrm>
          <a:prstGeom prst="rect">
            <a:avLst/>
          </a:prstGeom>
        </p:spPr>
        <p:txBody>
          <a:bodyPr vert="horz" lIns="131317" tIns="65658" rIns="131317" bIns="65658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67F12D-3A3E-DA45-A579-CF5DD4104A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0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5470850" y="0"/>
            <a:ext cx="265199" cy="532708"/>
          </a:xfrm>
          <a:prstGeom prst="rect">
            <a:avLst/>
          </a:prstGeom>
          <a:noFill/>
        </p:spPr>
        <p:txBody>
          <a:bodyPr wrap="none" lIns="131317" tIns="65658" rIns="131317" bIns="65658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3270414" y="1962406"/>
            <a:ext cx="6973766" cy="1448546"/>
            <a:chOff x="629590" y="970136"/>
            <a:chExt cx="5548819" cy="1296875"/>
          </a:xfrm>
        </p:grpSpPr>
        <p:sp>
          <p:nvSpPr>
            <p:cNvPr id="36" name="文本框 35"/>
            <p:cNvSpPr txBox="1"/>
            <p:nvPr/>
          </p:nvSpPr>
          <p:spPr>
            <a:xfrm>
              <a:off x="807184" y="970136"/>
              <a:ext cx="5371225" cy="64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100" b="1" spc="16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实时分析驱动用户资产成长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29590" y="1991460"/>
              <a:ext cx="5278637" cy="275551"/>
              <a:chOff x="629590" y="1991460"/>
              <a:chExt cx="5278637" cy="275551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629590" y="1991460"/>
                <a:ext cx="912211" cy="275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/>
                </a:lvl1pPr>
              </a:lstStyle>
              <a:p>
                <a:pPr marL="242526" indent="-242526"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易观千帆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085065" y="1991460"/>
                <a:ext cx="912211" cy="275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/>
                </a:lvl1pPr>
              </a:lstStyle>
              <a:p>
                <a:pPr marL="242526" indent="-242526"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易观万像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540539" y="1991460"/>
                <a:ext cx="912211" cy="275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/>
                </a:lvl1pPr>
              </a:lstStyle>
              <a:p>
                <a:pPr marL="242526" indent="-242526"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易观方舟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996016" y="1991460"/>
                <a:ext cx="912211" cy="275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/>
                </a:lvl1pPr>
              </a:lstStyle>
              <a:p>
                <a:pPr marL="242526" indent="-242526"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易观博阅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文本框 42"/>
          <p:cNvSpPr txBox="1"/>
          <p:nvPr userDrawn="1"/>
        </p:nvSpPr>
        <p:spPr>
          <a:xfrm>
            <a:off x="291956" y="6206350"/>
            <a:ext cx="2219673" cy="348042"/>
          </a:xfrm>
          <a:prstGeom prst="rect">
            <a:avLst/>
          </a:prstGeom>
          <a:noFill/>
        </p:spPr>
        <p:txBody>
          <a:bodyPr wrap="none" lIns="131317" tIns="65658" rIns="131317" bIns="65658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网址：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www.analysys.cn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5668404" y="6206350"/>
            <a:ext cx="2371069" cy="348042"/>
          </a:xfrm>
          <a:prstGeom prst="rect">
            <a:avLst/>
          </a:prstGeom>
          <a:noFill/>
        </p:spPr>
        <p:txBody>
          <a:bodyPr wrap="none" lIns="131317" tIns="65658" rIns="131317" bIns="65658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客户热线：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4006-515-715</a:t>
            </a: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1523172" y="6206350"/>
            <a:ext cx="1906674" cy="348042"/>
          </a:xfrm>
          <a:prstGeom prst="rect">
            <a:avLst/>
          </a:prstGeom>
          <a:noFill/>
        </p:spPr>
        <p:txBody>
          <a:bodyPr wrap="none" lIns="131317" tIns="65658" rIns="131317" bIns="65658" rtlCol="0">
            <a:sp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微博：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Analysys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易观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76814"/>
            <a:ext cx="1876425" cy="4778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76" y="3714821"/>
            <a:ext cx="1466780" cy="14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A9A0945-22CE-43B6-9555-55606BE9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71" y="1100773"/>
            <a:ext cx="11798558" cy="132188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FA99FA8-A367-4934-B97D-7C5044B41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76870" y="2513579"/>
            <a:ext cx="11862153" cy="3145613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4DA14F9-E027-4847-9572-029BD510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B612D6A-F1DF-403A-B2B5-25FCDFA7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F2017D0-35F4-472A-9756-6686D2C2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197FF8AD-8A71-44D2-9E91-2EC50E05E084}"/>
              </a:ext>
            </a:extLst>
          </p:cNvPr>
          <p:cNvGrpSpPr/>
          <p:nvPr/>
        </p:nvGrpSpPr>
        <p:grpSpPr>
          <a:xfrm>
            <a:off x="379258" y="419004"/>
            <a:ext cx="12629265" cy="5740801"/>
            <a:chOff x="338018" y="420171"/>
            <a:chExt cx="8359072" cy="4275190"/>
          </a:xfrm>
        </p:grpSpPr>
        <p:sp>
          <p:nvSpPr>
            <p:cNvPr id="36" name="Shape 39">
              <a:extLst>
                <a:ext uri="{FF2B5EF4-FFF2-40B4-BE49-F238E27FC236}">
                  <a16:creationId xmlns:a16="http://schemas.microsoft.com/office/drawing/2014/main" xmlns="" id="{A5D763FE-32C7-4326-961C-6E2568974C3C}"/>
                </a:ext>
              </a:extLst>
            </p:cNvPr>
            <p:cNvSpPr/>
            <p:nvPr userDrawn="1"/>
          </p:nvSpPr>
          <p:spPr>
            <a:xfrm rot="10800000" flipH="1">
              <a:off x="446911" y="860175"/>
              <a:ext cx="8250179" cy="3835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23" y="0"/>
                  </a:moveTo>
                  <a:lnTo>
                    <a:pt x="19078" y="0"/>
                  </a:lnTo>
                  <a:lnTo>
                    <a:pt x="19572" y="1210"/>
                  </a:lnTo>
                  <a:lnTo>
                    <a:pt x="20020" y="1210"/>
                  </a:lnTo>
                  <a:lnTo>
                    <a:pt x="21600" y="4608"/>
                  </a:lnTo>
                  <a:lnTo>
                    <a:pt x="21600" y="21600"/>
                  </a:lnTo>
                  <a:lnTo>
                    <a:pt x="20760" y="21600"/>
                  </a:lnTo>
                  <a:lnTo>
                    <a:pt x="20541" y="20898"/>
                  </a:lnTo>
                  <a:lnTo>
                    <a:pt x="18565" y="20898"/>
                  </a:lnTo>
                  <a:lnTo>
                    <a:pt x="18345" y="21600"/>
                  </a:lnTo>
                  <a:lnTo>
                    <a:pt x="1580" y="21600"/>
                  </a:lnTo>
                  <a:lnTo>
                    <a:pt x="0" y="18202"/>
                  </a:lnTo>
                  <a:lnTo>
                    <a:pt x="0" y="14321"/>
                  </a:lnTo>
                  <a:lnTo>
                    <a:pt x="366" y="13589"/>
                  </a:lnTo>
                  <a:lnTo>
                    <a:pt x="366" y="10634"/>
                  </a:lnTo>
                  <a:lnTo>
                    <a:pt x="0" y="9902"/>
                  </a:lnTo>
                  <a:lnTo>
                    <a:pt x="0" y="1210"/>
                  </a:lnTo>
                  <a:lnTo>
                    <a:pt x="892" y="1210"/>
                  </a:lnTo>
                  <a:lnTo>
                    <a:pt x="1386" y="6"/>
                  </a:lnTo>
                  <a:lnTo>
                    <a:pt x="4352" y="6"/>
                  </a:lnTo>
                  <a:lnTo>
                    <a:pt x="4846" y="1210"/>
                  </a:lnTo>
                  <a:lnTo>
                    <a:pt x="15630" y="12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miter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37" name="Shape 40">
              <a:extLst>
                <a:ext uri="{FF2B5EF4-FFF2-40B4-BE49-F238E27FC236}">
                  <a16:creationId xmlns:a16="http://schemas.microsoft.com/office/drawing/2014/main" xmlns="" id="{A3AB8E89-3C53-44BC-AC70-8BF7C79E9779}"/>
                </a:ext>
              </a:extLst>
            </p:cNvPr>
            <p:cNvSpPr/>
            <p:nvPr userDrawn="1"/>
          </p:nvSpPr>
          <p:spPr>
            <a:xfrm rot="10800000">
              <a:off x="6622415" y="4456314"/>
              <a:ext cx="472459" cy="23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75" y="0"/>
                  </a:lnTo>
                  <a:lnTo>
                    <a:pt x="21600" y="0"/>
                  </a:lnTo>
                  <a:lnTo>
                    <a:pt x="12025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38" name="Shape 41">
              <a:extLst>
                <a:ext uri="{FF2B5EF4-FFF2-40B4-BE49-F238E27FC236}">
                  <a16:creationId xmlns:a16="http://schemas.microsoft.com/office/drawing/2014/main" xmlns="" id="{10ACE777-E16C-499D-AE19-2BE030DFDB66}"/>
                </a:ext>
              </a:extLst>
            </p:cNvPr>
            <p:cNvSpPr/>
            <p:nvPr userDrawn="1"/>
          </p:nvSpPr>
          <p:spPr>
            <a:xfrm rot="10800000">
              <a:off x="6999392" y="4456314"/>
              <a:ext cx="472459" cy="23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75" y="0"/>
                  </a:lnTo>
                  <a:lnTo>
                    <a:pt x="21600" y="0"/>
                  </a:lnTo>
                  <a:lnTo>
                    <a:pt x="12025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39" name="Shape 42">
              <a:extLst>
                <a:ext uri="{FF2B5EF4-FFF2-40B4-BE49-F238E27FC236}">
                  <a16:creationId xmlns:a16="http://schemas.microsoft.com/office/drawing/2014/main" xmlns="" id="{1863E057-FCB6-4B55-A9FE-0479EBEC77A9}"/>
                </a:ext>
              </a:extLst>
            </p:cNvPr>
            <p:cNvSpPr/>
            <p:nvPr userDrawn="1"/>
          </p:nvSpPr>
          <p:spPr>
            <a:xfrm rot="10800000">
              <a:off x="7387083" y="4456314"/>
              <a:ext cx="472458" cy="23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75" y="0"/>
                  </a:lnTo>
                  <a:lnTo>
                    <a:pt x="21600" y="0"/>
                  </a:lnTo>
                  <a:lnTo>
                    <a:pt x="12025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0" name="Shape 43">
              <a:extLst>
                <a:ext uri="{FF2B5EF4-FFF2-40B4-BE49-F238E27FC236}">
                  <a16:creationId xmlns:a16="http://schemas.microsoft.com/office/drawing/2014/main" xmlns="" id="{72DC87EC-0977-473F-9857-BBC1E0B7FEF8}"/>
                </a:ext>
              </a:extLst>
            </p:cNvPr>
            <p:cNvSpPr/>
            <p:nvPr userDrawn="1"/>
          </p:nvSpPr>
          <p:spPr>
            <a:xfrm rot="10800000" flipH="1">
              <a:off x="860391" y="4456854"/>
              <a:ext cx="464673" cy="23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1" name="Shape 44">
              <a:extLst>
                <a:ext uri="{FF2B5EF4-FFF2-40B4-BE49-F238E27FC236}">
                  <a16:creationId xmlns:a16="http://schemas.microsoft.com/office/drawing/2014/main" xmlns="" id="{6F8F8971-AEA9-4BB6-9357-2CBEB83A6C14}"/>
                </a:ext>
              </a:extLst>
            </p:cNvPr>
            <p:cNvSpPr/>
            <p:nvPr userDrawn="1"/>
          </p:nvSpPr>
          <p:spPr>
            <a:xfrm rot="10800000" flipH="1">
              <a:off x="1241692" y="4455772"/>
              <a:ext cx="464673" cy="23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2" name="Shape 45">
              <a:extLst>
                <a:ext uri="{FF2B5EF4-FFF2-40B4-BE49-F238E27FC236}">
                  <a16:creationId xmlns:a16="http://schemas.microsoft.com/office/drawing/2014/main" xmlns="" id="{D46F80AC-2A98-42BE-BDF9-DEF28BA68B75}"/>
                </a:ext>
              </a:extLst>
            </p:cNvPr>
            <p:cNvSpPr/>
            <p:nvPr userDrawn="1"/>
          </p:nvSpPr>
          <p:spPr>
            <a:xfrm rot="10800000" flipH="1">
              <a:off x="1612456" y="4456854"/>
              <a:ext cx="464673" cy="237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6AE7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3" name="Shape 46">
              <a:extLst>
                <a:ext uri="{FF2B5EF4-FFF2-40B4-BE49-F238E27FC236}">
                  <a16:creationId xmlns:a16="http://schemas.microsoft.com/office/drawing/2014/main" xmlns="" id="{0120736C-7933-41C0-B1F0-9B0D4453A87C}"/>
                </a:ext>
              </a:extLst>
            </p:cNvPr>
            <p:cNvSpPr/>
            <p:nvPr userDrawn="1"/>
          </p:nvSpPr>
          <p:spPr>
            <a:xfrm>
              <a:off x="2827517" y="420171"/>
              <a:ext cx="1053408" cy="8748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4" name="Shape 47">
              <a:extLst>
                <a:ext uri="{FF2B5EF4-FFF2-40B4-BE49-F238E27FC236}">
                  <a16:creationId xmlns:a16="http://schemas.microsoft.com/office/drawing/2014/main" xmlns="" id="{EAF7C39B-C43C-49CC-B7EE-119189F256A0}"/>
                </a:ext>
              </a:extLst>
            </p:cNvPr>
            <p:cNvSpPr/>
            <p:nvPr userDrawn="1"/>
          </p:nvSpPr>
          <p:spPr>
            <a:xfrm>
              <a:off x="338018" y="540912"/>
              <a:ext cx="2644517" cy="3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5" y="0"/>
                  </a:lnTo>
                  <a:lnTo>
                    <a:pt x="21600" y="0"/>
                  </a:lnTo>
                  <a:lnTo>
                    <a:pt x="20645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5" name="Shape 48">
              <a:extLst>
                <a:ext uri="{FF2B5EF4-FFF2-40B4-BE49-F238E27FC236}">
                  <a16:creationId xmlns:a16="http://schemas.microsoft.com/office/drawing/2014/main" xmlns="" id="{BBFA53BA-2E74-4F38-9E61-7CC65C96EDBE}"/>
                </a:ext>
              </a:extLst>
            </p:cNvPr>
            <p:cNvSpPr/>
            <p:nvPr userDrawn="1"/>
          </p:nvSpPr>
          <p:spPr>
            <a:xfrm>
              <a:off x="3237830" y="534772"/>
              <a:ext cx="85951" cy="8595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6" name="Shape 49">
              <a:extLst>
                <a:ext uri="{FF2B5EF4-FFF2-40B4-BE49-F238E27FC236}">
                  <a16:creationId xmlns:a16="http://schemas.microsoft.com/office/drawing/2014/main" xmlns="" id="{E6839712-9647-4B39-9A46-D1CAE879D9A0}"/>
                </a:ext>
              </a:extLst>
            </p:cNvPr>
            <p:cNvSpPr/>
            <p:nvPr userDrawn="1"/>
          </p:nvSpPr>
          <p:spPr>
            <a:xfrm>
              <a:off x="3375453" y="534772"/>
              <a:ext cx="85951" cy="8595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7" name="Shape 50">
              <a:extLst>
                <a:ext uri="{FF2B5EF4-FFF2-40B4-BE49-F238E27FC236}">
                  <a16:creationId xmlns:a16="http://schemas.microsoft.com/office/drawing/2014/main" xmlns="" id="{ADD602E0-1BB9-418E-BBB5-AD1362C54020}"/>
                </a:ext>
              </a:extLst>
            </p:cNvPr>
            <p:cNvSpPr/>
            <p:nvPr userDrawn="1"/>
          </p:nvSpPr>
          <p:spPr>
            <a:xfrm>
              <a:off x="3514611" y="534772"/>
              <a:ext cx="85951" cy="8595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8" name="Shape 51">
              <a:extLst>
                <a:ext uri="{FF2B5EF4-FFF2-40B4-BE49-F238E27FC236}">
                  <a16:creationId xmlns:a16="http://schemas.microsoft.com/office/drawing/2014/main" xmlns="" id="{036F58DB-FD00-454E-924F-04ADA45A3853}"/>
                </a:ext>
              </a:extLst>
            </p:cNvPr>
            <p:cNvSpPr/>
            <p:nvPr userDrawn="1"/>
          </p:nvSpPr>
          <p:spPr>
            <a:xfrm>
              <a:off x="3825670" y="530680"/>
              <a:ext cx="85951" cy="8595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49" name="Shape 52">
              <a:extLst>
                <a:ext uri="{FF2B5EF4-FFF2-40B4-BE49-F238E27FC236}">
                  <a16:creationId xmlns:a16="http://schemas.microsoft.com/office/drawing/2014/main" xmlns="" id="{316614E0-0632-491D-AEDA-4FCD075E3D42}"/>
                </a:ext>
              </a:extLst>
            </p:cNvPr>
            <p:cNvSpPr/>
            <p:nvPr userDrawn="1"/>
          </p:nvSpPr>
          <p:spPr>
            <a:xfrm>
              <a:off x="1608348" y="717771"/>
              <a:ext cx="2434757" cy="0"/>
            </a:xfrm>
            <a:prstGeom prst="line">
              <a:avLst/>
            </a:prstGeom>
            <a:solidFill>
              <a:srgbClr val="6AE7FF"/>
            </a:solidFill>
            <a:ln w="6350">
              <a:solidFill>
                <a:srgbClr val="FFFFFF"/>
              </a:solidFill>
              <a:prstDash val="sysDash"/>
              <a:miter/>
            </a:ln>
          </p:spPr>
          <p:txBody>
            <a:bodyPr lIns="17145" rIns="17145"/>
            <a:lstStyle/>
            <a:p>
              <a:pPr algn="l" defTabSz="34290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6-90101.jpg">
            <a:extLst>
              <a:ext uri="{FF2B5EF4-FFF2-40B4-BE49-F238E27FC236}">
                <a16:creationId xmlns:a16="http://schemas.microsoft.com/office/drawing/2014/main" xmlns="" id="{5DBF3055-D92D-482B-B8E0-59852EEDE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21CC99-6CC7-4E58-8C5B-4E1F317E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31" y="1008429"/>
            <a:ext cx="7436384" cy="284481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8612F03-B524-49ED-9829-FA62019D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1831" y="3880155"/>
            <a:ext cx="7436384" cy="149602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7E90171-28A6-48BC-93AE-F3164B7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7D9E2E-D5C5-4FDB-9288-850AFB92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CDB81E6-FA85-4242-9A09-BC8FD299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13C7E4-C5A6-4120-B2B5-2AF7376F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364111"/>
            <a:ext cx="11798558" cy="878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0B3FC2B-DF78-42CD-861F-5521157D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465" y="1646644"/>
            <a:ext cx="11798558" cy="43392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CA5AE4A-C331-4906-A6EB-40BE7E06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DB5C531-1BBC-4AA2-9BE9-9C09CDE6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DF669B5-CE78-45F7-B2F6-BEF53999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Shape 64">
            <a:extLst>
              <a:ext uri="{FF2B5EF4-FFF2-40B4-BE49-F238E27FC236}">
                <a16:creationId xmlns:a16="http://schemas.microsoft.com/office/drawing/2014/main" xmlns="" id="{3A0B2F37-4958-43FF-8917-FF8FD15F419F}"/>
              </a:ext>
            </a:extLst>
          </p:cNvPr>
          <p:cNvSpPr/>
          <p:nvPr/>
        </p:nvSpPr>
        <p:spPr>
          <a:xfrm>
            <a:off x="-1434208" y="301211"/>
            <a:ext cx="2967162" cy="3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55" y="0"/>
                </a:lnTo>
                <a:lnTo>
                  <a:pt x="21600" y="0"/>
                </a:lnTo>
                <a:lnTo>
                  <a:pt x="20645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 anchor="ctr"/>
          <a:lstStyle/>
          <a:p>
            <a:pPr defTabSz="3429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grpSp>
        <p:nvGrpSpPr>
          <p:cNvPr id="8" name="Group 68">
            <a:extLst>
              <a:ext uri="{FF2B5EF4-FFF2-40B4-BE49-F238E27FC236}">
                <a16:creationId xmlns:a16="http://schemas.microsoft.com/office/drawing/2014/main" xmlns="" id="{5D03D6A8-D320-4B32-8DEA-391275064395}"/>
              </a:ext>
            </a:extLst>
          </p:cNvPr>
          <p:cNvGrpSpPr/>
          <p:nvPr/>
        </p:nvGrpSpPr>
        <p:grpSpPr>
          <a:xfrm>
            <a:off x="3762407" y="469431"/>
            <a:ext cx="1876862" cy="326989"/>
            <a:chOff x="0" y="0"/>
            <a:chExt cx="4460730" cy="874399"/>
          </a:xfrm>
        </p:grpSpPr>
        <p:sp>
          <p:nvSpPr>
            <p:cNvPr id="9" name="Shape 65">
              <a:extLst>
                <a:ext uri="{FF2B5EF4-FFF2-40B4-BE49-F238E27FC236}">
                  <a16:creationId xmlns:a16="http://schemas.microsoft.com/office/drawing/2014/main" xmlns="" id="{070C4CA9-9C85-4426-AA4C-B75E87F49EC7}"/>
                </a:ext>
              </a:extLst>
            </p:cNvPr>
            <p:cNvSpPr/>
            <p:nvPr/>
          </p:nvSpPr>
          <p:spPr>
            <a:xfrm rot="10800000" flipH="1">
              <a:off x="0" y="3967"/>
              <a:ext cx="1703554" cy="87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>
                <a:alpha val="536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7145" tIns="17145" rIns="17145" bIns="17145" numCol="1" anchor="ctr">
              <a:noAutofit/>
            </a:bodyPr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10" name="Shape 66">
              <a:extLst>
                <a:ext uri="{FF2B5EF4-FFF2-40B4-BE49-F238E27FC236}">
                  <a16:creationId xmlns:a16="http://schemas.microsoft.com/office/drawing/2014/main" xmlns="" id="{79041876-1D90-49DD-8E3A-6C6D65D3EFAC}"/>
                </a:ext>
              </a:extLst>
            </p:cNvPr>
            <p:cNvSpPr/>
            <p:nvPr/>
          </p:nvSpPr>
          <p:spPr>
            <a:xfrm rot="10800000" flipH="1">
              <a:off x="1397904" y="-1"/>
              <a:ext cx="1703555" cy="870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>
                <a:alpha val="536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7145" tIns="17145" rIns="17145" bIns="17145" numCol="1" anchor="ctr">
              <a:noAutofit/>
            </a:bodyPr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  <p:sp>
          <p:nvSpPr>
            <p:cNvPr id="11" name="Shape 67">
              <a:extLst>
                <a:ext uri="{FF2B5EF4-FFF2-40B4-BE49-F238E27FC236}">
                  <a16:creationId xmlns:a16="http://schemas.microsoft.com/office/drawing/2014/main" xmlns="" id="{226736C3-D2AE-498A-B77D-84B63CA5407E}"/>
                </a:ext>
              </a:extLst>
            </p:cNvPr>
            <p:cNvSpPr/>
            <p:nvPr/>
          </p:nvSpPr>
          <p:spPr>
            <a:xfrm rot="10800000" flipH="1">
              <a:off x="2757176" y="3967"/>
              <a:ext cx="1703555" cy="87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96" y="0"/>
                  </a:lnTo>
                  <a:lnTo>
                    <a:pt x="21600" y="0"/>
                  </a:lnTo>
                  <a:lnTo>
                    <a:pt x="11904" y="21600"/>
                  </a:lnTo>
                  <a:close/>
                </a:path>
              </a:pathLst>
            </a:custGeom>
            <a:solidFill>
              <a:srgbClr val="FFFFFF">
                <a:alpha val="536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7145" tIns="17145" rIns="17145" bIns="17145" numCol="1" anchor="ctr">
              <a:noAutofit/>
            </a:bodyPr>
            <a:lstStyle/>
            <a:p>
              <a:pPr defTabSz="3429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75"/>
            </a:p>
          </p:txBody>
        </p:sp>
      </p:grpSp>
      <p:sp>
        <p:nvSpPr>
          <p:cNvPr id="12" name="Shape 69">
            <a:extLst>
              <a:ext uri="{FF2B5EF4-FFF2-40B4-BE49-F238E27FC236}">
                <a16:creationId xmlns:a16="http://schemas.microsoft.com/office/drawing/2014/main" xmlns="" id="{651B8E05-EA3B-402A-892F-61AE968C5CF4}"/>
              </a:ext>
            </a:extLst>
          </p:cNvPr>
          <p:cNvSpPr/>
          <p:nvPr/>
        </p:nvSpPr>
        <p:spPr>
          <a:xfrm>
            <a:off x="287899" y="310079"/>
            <a:ext cx="4448108" cy="0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17145" rIns="17145"/>
          <a:lstStyle/>
          <a:p>
            <a:pPr algn="l" defTabSz="3429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sp>
        <p:nvSpPr>
          <p:cNvPr id="13" name="Shape 70">
            <a:extLst>
              <a:ext uri="{FF2B5EF4-FFF2-40B4-BE49-F238E27FC236}">
                <a16:creationId xmlns:a16="http://schemas.microsoft.com/office/drawing/2014/main" xmlns="" id="{A4E4DDDD-5778-4DE8-A0D0-478FDBA5E812}"/>
              </a:ext>
            </a:extLst>
          </p:cNvPr>
          <p:cNvSpPr/>
          <p:nvPr/>
        </p:nvSpPr>
        <p:spPr>
          <a:xfrm>
            <a:off x="-1305148" y="1242284"/>
            <a:ext cx="4448109" cy="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17145" rIns="17145"/>
          <a:lstStyle/>
          <a:p>
            <a:pPr algn="l" defTabSz="3429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9EC119-111D-4F58-95B7-942EC456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47" y="364111"/>
            <a:ext cx="11798558" cy="13218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D93789A-1062-4167-849F-2AD44A91D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47" y="1676493"/>
            <a:ext cx="5787064" cy="82162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6EB97FC-1F7B-49F8-9AD4-E6D77B682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2247" y="2498116"/>
            <a:ext cx="5787064" cy="36743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F9344BA-6A4F-42B8-AAE2-BD1D760A7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25241" y="1676493"/>
            <a:ext cx="5815564" cy="82162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4EFA2F9-F98C-4E3B-8B62-9B4E2495B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25241" y="2498116"/>
            <a:ext cx="5815564" cy="36743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D6D05C7-3CFC-4E03-9AE6-44E1C2D6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45336B11-F5F6-49E2-AE7C-667059AF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3E3A7CC-3F9E-40C4-8F0C-79B11B5F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6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B812432-CC70-46FB-B06B-E99293C8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364111"/>
            <a:ext cx="11798558" cy="8781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67AA27EB-657E-432E-987C-E1698221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93EB5AA-8171-490A-8485-761A53548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4A8FDD2-6B54-44C3-B934-AD9EABF8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Shape 64">
            <a:extLst>
              <a:ext uri="{FF2B5EF4-FFF2-40B4-BE49-F238E27FC236}">
                <a16:creationId xmlns:a16="http://schemas.microsoft.com/office/drawing/2014/main" xmlns="" id="{52E4204F-CCB6-4D81-95CE-193F7064B9DF}"/>
              </a:ext>
            </a:extLst>
          </p:cNvPr>
          <p:cNvSpPr/>
          <p:nvPr/>
        </p:nvSpPr>
        <p:spPr>
          <a:xfrm>
            <a:off x="-1434208" y="301211"/>
            <a:ext cx="2967162" cy="3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55" y="0"/>
                </a:lnTo>
                <a:lnTo>
                  <a:pt x="21600" y="0"/>
                </a:lnTo>
                <a:lnTo>
                  <a:pt x="20645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 anchor="ctr"/>
          <a:lstStyle/>
          <a:p>
            <a:pPr defTabSz="3429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sp>
        <p:nvSpPr>
          <p:cNvPr id="7" name="Shape 69">
            <a:extLst>
              <a:ext uri="{FF2B5EF4-FFF2-40B4-BE49-F238E27FC236}">
                <a16:creationId xmlns:a16="http://schemas.microsoft.com/office/drawing/2014/main" xmlns="" id="{9050D262-6A55-438C-933A-5A90DB56D2CB}"/>
              </a:ext>
            </a:extLst>
          </p:cNvPr>
          <p:cNvSpPr/>
          <p:nvPr/>
        </p:nvSpPr>
        <p:spPr>
          <a:xfrm>
            <a:off x="287899" y="310079"/>
            <a:ext cx="4448108" cy="0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17145" rIns="17145"/>
          <a:lstStyle/>
          <a:p>
            <a:pPr algn="l" defTabSz="3429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sp>
        <p:nvSpPr>
          <p:cNvPr id="8" name="Shape 70">
            <a:extLst>
              <a:ext uri="{FF2B5EF4-FFF2-40B4-BE49-F238E27FC236}">
                <a16:creationId xmlns:a16="http://schemas.microsoft.com/office/drawing/2014/main" xmlns="" id="{2C404FD3-78B3-4095-953C-4617DEFA5557}"/>
              </a:ext>
            </a:extLst>
          </p:cNvPr>
          <p:cNvSpPr/>
          <p:nvPr/>
        </p:nvSpPr>
        <p:spPr>
          <a:xfrm>
            <a:off x="-1028301" y="1242284"/>
            <a:ext cx="4448109" cy="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17145" rIns="17145"/>
          <a:lstStyle/>
          <a:p>
            <a:pPr algn="l" defTabSz="3429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7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A01F878-4879-4F16-ABD5-DAC0A6A7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E9ED167-5F0E-476D-81E1-ED50E9D9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F149947-5BB6-405D-B5E9-D554F7FE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57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封底PPT.jpg">
            <a:extLst>
              <a:ext uri="{FF2B5EF4-FFF2-40B4-BE49-F238E27FC236}">
                <a16:creationId xmlns:a16="http://schemas.microsoft.com/office/drawing/2014/main" xmlns="" id="{B1E12594-BF99-4D65-B6B3-FE1E0D67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679490" cy="68389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B3A6CA89-B602-4E42-8997-D2FEC385C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921141" y="3025060"/>
            <a:ext cx="7837207" cy="1630809"/>
          </a:xfrm>
        </p:spPr>
        <p:txBody>
          <a:bodyPr vert="horz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D86EB26-64BF-428C-A0DC-C75905CC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11BEF81-0251-493B-8ECC-6343BCB5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D1C9979-B615-4EB2-9185-98A27C8D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Shape 76">
            <a:extLst>
              <a:ext uri="{FF2B5EF4-FFF2-40B4-BE49-F238E27FC236}">
                <a16:creationId xmlns:a16="http://schemas.microsoft.com/office/drawing/2014/main" xmlns="" id="{86A1FE1D-7898-42AE-8E4F-DBFC83EC635A}"/>
              </a:ext>
            </a:extLst>
          </p:cNvPr>
          <p:cNvSpPr/>
          <p:nvPr/>
        </p:nvSpPr>
        <p:spPr>
          <a:xfrm>
            <a:off x="4018350" y="2329149"/>
            <a:ext cx="5802943" cy="840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145" rIns="17145">
            <a:spAutoFit/>
          </a:bodyPr>
          <a:lstStyle>
            <a:lvl1pPr defTabSz="914400">
              <a:defRPr sz="1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sz="4875" dirty="0"/>
              <a:t>THANKS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4A51776-F009-4A8C-8EA9-48AE4FAD0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38" y="304337"/>
            <a:ext cx="1754352" cy="4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73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5F1CF65-B839-4570-B1EE-175BAB14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465" y="364111"/>
            <a:ext cx="11798558" cy="1321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6B06DEC-67C4-4CAA-B9FB-DFAE3B1D9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0465" y="1820554"/>
            <a:ext cx="11798558" cy="433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FD65BB-7882-43C0-A8B2-024E8007C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0465" y="6338694"/>
            <a:ext cx="3077885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E7453-F330-D24F-81E3-88912D7A1445}" type="datetimeFigureOut">
              <a:rPr kumimoji="1" lang="zh-CN" altLang="en-US" smtClean="0"/>
              <a:t>2019/5/17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68E25E-4CE2-4202-8FC8-D9ABA041B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31331" y="6338694"/>
            <a:ext cx="4616827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EEA1609-B629-4504-A451-E0DE3674F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61138" y="6338694"/>
            <a:ext cx="3077885" cy="364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7F12D-3A3E-DA45-A579-CF5DD4104AE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16-91`1.jpg">
            <a:extLst>
              <a:ext uri="{FF2B5EF4-FFF2-40B4-BE49-F238E27FC236}">
                <a16:creationId xmlns:a16="http://schemas.microsoft.com/office/drawing/2014/main" xmlns="" id="{2397AE67-F54A-4260-BEA9-DD8CB8C90A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0" y="0"/>
            <a:ext cx="13679488" cy="6838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78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on.analysys.cn/pages/viewpage.action?pageId=9371764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con.analysys.cn/display/QA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58417" y="2224411"/>
            <a:ext cx="12381722" cy="1919287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cs typeface="+mn-ea"/>
                <a:sym typeface="+mn-lt"/>
              </a:rPr>
              <a:t>提高产品研发质量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872537" y="4069962"/>
            <a:ext cx="10260013" cy="4746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kumimoji="1" lang="zh-CN" altLang="en-US" sz="4000" dirty="0" smtClean="0">
                <a:solidFill>
                  <a:schemeClr val="bg1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</a:rPr>
              <a:t>雷 鹏</a:t>
            </a:r>
            <a:endParaRPr kumimoji="1" lang="zh-CN" altLang="en-US" sz="4000" dirty="0">
              <a:solidFill>
                <a:schemeClr val="bg1">
                  <a:lumMod val="75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5079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系统设计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01524"/>
              </p:ext>
            </p:extLst>
          </p:nvPr>
        </p:nvGraphicFramePr>
        <p:xfrm>
          <a:off x="1875638" y="2248264"/>
          <a:ext cx="9770301" cy="20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767"/>
                <a:gridCol w="3256767"/>
                <a:gridCol w="325676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事项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负责人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输出</a:t>
                      </a:r>
                      <a:endParaRPr lang="zh-CN" altLang="en-US" sz="2400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技术或方案选型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TL&gt;</a:t>
                      </a:r>
                      <a:r>
                        <a:rPr lang="zh-CN" altLang="en-US" dirty="0" smtClean="0"/>
                        <a:t>架构师</a:t>
                      </a:r>
                      <a:r>
                        <a:rPr lang="en-US" altLang="zh-CN" dirty="0" smtClean="0"/>
                        <a:t>&gt;</a:t>
                      </a:r>
                      <a:r>
                        <a:rPr lang="zh-CN" altLang="en-US" dirty="0" smtClean="0"/>
                        <a:t>高工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技术或选型方案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技术性能评测报告</a:t>
                      </a:r>
                      <a:endParaRPr lang="zh-CN" altLang="en-US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技术或方案选型评审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QA&gt;TL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技术方案评审报告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代码评审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99805"/>
              </p:ext>
            </p:extLst>
          </p:nvPr>
        </p:nvGraphicFramePr>
        <p:xfrm>
          <a:off x="168964" y="1340701"/>
          <a:ext cx="12185375" cy="493844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51746"/>
                <a:gridCol w="1628484"/>
                <a:gridCol w="1263942"/>
                <a:gridCol w="1263942"/>
                <a:gridCol w="1490260"/>
                <a:gridCol w="1226865"/>
                <a:gridCol w="1703953"/>
                <a:gridCol w="1480931"/>
                <a:gridCol w="775252"/>
              </a:tblGrid>
              <a:tr h="261022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/>
                        </a:rPr>
                        <a:t>Review</a:t>
                      </a:r>
                      <a:r>
                        <a:rPr lang="zh-CN" altLang="en-US" sz="1600" dirty="0">
                          <a:solidFill>
                            <a:srgbClr val="FFC000"/>
                          </a:solidFill>
                          <a:effectLst/>
                        </a:rPr>
                        <a:t>项</a:t>
                      </a:r>
                      <a:endParaRPr lang="zh-CN" altLang="en-US" sz="16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solidFill>
                            <a:srgbClr val="FFC000"/>
                          </a:solidFill>
                          <a:effectLst/>
                        </a:rPr>
                        <a:t>适用范围</a:t>
                      </a:r>
                      <a:endParaRPr lang="zh-CN" altLang="en-US" sz="16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>
                          <a:solidFill>
                            <a:srgbClr val="FFC000"/>
                          </a:solidFill>
                          <a:effectLst/>
                        </a:rPr>
                        <a:t>参与形式</a:t>
                      </a:r>
                      <a:endParaRPr lang="zh-CN" altLang="en-US" sz="1600" b="1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solidFill>
                            <a:srgbClr val="FFC000"/>
                          </a:solidFill>
                          <a:effectLst/>
                        </a:rPr>
                        <a:t>参与人</a:t>
                      </a:r>
                      <a:endParaRPr lang="zh-CN" altLang="en-US" sz="16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>
                          <a:solidFill>
                            <a:srgbClr val="FFC000"/>
                          </a:solidFill>
                          <a:effectLst/>
                        </a:rPr>
                        <a:t>输入</a:t>
                      </a:r>
                      <a:endParaRPr lang="zh-CN" altLang="en-US" sz="1600" b="1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>
                          <a:solidFill>
                            <a:srgbClr val="FFC000"/>
                          </a:solidFill>
                          <a:effectLst/>
                        </a:rPr>
                        <a:t>输出</a:t>
                      </a:r>
                      <a:endParaRPr lang="zh-CN" altLang="en-US" sz="1600" b="1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b="1" dirty="0" smtClean="0">
                          <a:solidFill>
                            <a:srgbClr val="FFC000"/>
                          </a:solidFill>
                          <a:effectLst/>
                        </a:rPr>
                        <a:t>责任人</a:t>
                      </a:r>
                      <a:endParaRPr lang="zh-CN" altLang="en-US" sz="16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dirty="0">
                          <a:solidFill>
                            <a:srgbClr val="FFC000"/>
                          </a:solidFill>
                          <a:effectLst/>
                        </a:rPr>
                        <a:t>监督人</a:t>
                      </a:r>
                      <a:endParaRPr lang="zh-CN" altLang="en-US" sz="1600" b="1" dirty="0">
                        <a:solidFill>
                          <a:srgbClr val="FFC000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</a:tr>
              <a:tr h="2336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solidFill>
                            <a:srgbClr val="FFC000"/>
                          </a:solidFill>
                          <a:effectLst/>
                        </a:rPr>
                        <a:t>范围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solidFill>
                            <a:srgbClr val="FFC000"/>
                          </a:solidFill>
                          <a:effectLst/>
                        </a:rPr>
                        <a:t>比例</a:t>
                      </a:r>
                    </a:p>
                  </a:txBody>
                  <a:tcPr marL="33737" marR="33737" marT="23616" marB="23616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290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架构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Review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新产品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重大功能模块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正式会议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team review)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总监、架构师、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、核心研发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架构设计方案相关文档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架构设计评审报告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总监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</a:rPr>
                        <a:t>&gt;TL&gt;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架构师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</a:tr>
              <a:tr h="1164386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/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</a:b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ＣodeReview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公共组件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正式会议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team review)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、虚拟架构组、项目成员（比如前端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review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，则该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的所有前端都参与）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公共组件变更列表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组件库及文档更新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</a:rPr>
                        <a:t>TL&gt;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架构师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</a:tr>
              <a:tr h="11643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所有产品及功能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，由项目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leader 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与团队确定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正式会议</a:t>
                      </a:r>
                    </a:p>
                    <a:p>
                      <a:pPr algn="l" fontAlgn="t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team review)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、虚拟架构组、项目成员（比如前端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review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，则该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的所有前端都参与）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变更列表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changelist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是否同意代码合入主干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TL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</a:p>
                  </a:txBody>
                  <a:tcPr marL="33737" marR="33737" marT="23616" marB="23616"/>
                </a:tc>
              </a:tr>
              <a:tr h="7677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所有产品及功能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20%, 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由项目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与团队确定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peer review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或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指定的虚拟架构组成员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变更列表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changelist)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是否同意代码合入主干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baseline="0" dirty="0" smtClean="0">
                          <a:solidFill>
                            <a:schemeClr val="bg1"/>
                          </a:solidFill>
                          <a:effectLst/>
                        </a:rPr>
                        <a:t>TL&gt;</a:t>
                      </a:r>
                      <a:r>
                        <a:rPr lang="zh-CN" altLang="en-US" sz="1400" baseline="0" dirty="0" smtClean="0">
                          <a:solidFill>
                            <a:schemeClr val="bg1"/>
                          </a:solidFill>
                          <a:effectLst/>
                        </a:rPr>
                        <a:t>架构师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</a:p>
                  </a:txBody>
                  <a:tcPr marL="33737" marR="33737" marT="23616" marB="23616"/>
                </a:tc>
              </a:tr>
              <a:tr h="6163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所有产品及功能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60%, 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由项目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与团队确定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peer review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指定的虚拟架构组成员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chemeClr val="bg1"/>
                          </a:solidFill>
                          <a:effectLst/>
                        </a:rPr>
                        <a:t>变更列表</a:t>
                      </a:r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changelist)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</a:rPr>
                        <a:t>是否同意代码合入主干</a:t>
                      </a: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架构师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effectLst/>
                        </a:rPr>
                        <a:t>&gt;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高工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3737" marR="33737" marT="23616" marB="2361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</a:p>
                  </a:txBody>
                  <a:tcPr marL="33737" marR="33737" marT="23616" marB="23616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48069" y="6289087"/>
            <a:ext cx="1028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参考</a:t>
            </a:r>
            <a:r>
              <a:rPr lang="en-US" altLang="zh-CN" dirty="0" smtClean="0">
                <a:solidFill>
                  <a:schemeClr val="accent2"/>
                </a:solidFill>
              </a:rPr>
              <a:t>confluence</a:t>
            </a:r>
            <a:r>
              <a:rPr lang="zh-CN" altLang="en-US" dirty="0" smtClean="0">
                <a:solidFill>
                  <a:schemeClr val="accent2"/>
                </a:solidFill>
              </a:rPr>
              <a:t>空间</a:t>
            </a:r>
            <a:r>
              <a:rPr lang="en-US" altLang="zh-CN" dirty="0" smtClean="0">
                <a:solidFill>
                  <a:schemeClr val="accent2"/>
                </a:solidFill>
              </a:rPr>
              <a:t>【R&amp;D </a:t>
            </a:r>
            <a:r>
              <a:rPr lang="en-US" altLang="zh-CN" dirty="0" err="1" smtClean="0">
                <a:solidFill>
                  <a:schemeClr val="accent2"/>
                </a:solidFill>
              </a:rPr>
              <a:t>Dept</a:t>
            </a:r>
            <a:r>
              <a:rPr lang="en-US" altLang="zh-CN" dirty="0" smtClean="0">
                <a:solidFill>
                  <a:schemeClr val="accent2"/>
                </a:solidFill>
              </a:rPr>
              <a:t>】: </a:t>
            </a:r>
            <a:r>
              <a:rPr lang="en-US" altLang="zh-CN" dirty="0" smtClean="0">
                <a:solidFill>
                  <a:schemeClr val="accent2"/>
                </a:solidFill>
                <a:hlinkClick r:id="rId2"/>
              </a:rPr>
              <a:t>Code Review</a:t>
            </a:r>
            <a:r>
              <a:rPr lang="zh-CN" altLang="en-US" dirty="0" smtClean="0">
                <a:solidFill>
                  <a:schemeClr val="accent2"/>
                </a:solidFill>
                <a:hlinkClick r:id="rId2"/>
              </a:rPr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8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 2: QA</a:t>
            </a:r>
            <a:r>
              <a:rPr lang="zh-CN" altLang="en-US" dirty="0" smtClean="0"/>
              <a:t>体系化与过程审计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68298624"/>
              </p:ext>
            </p:extLst>
          </p:nvPr>
        </p:nvGraphicFramePr>
        <p:xfrm>
          <a:off x="1003852" y="1470992"/>
          <a:ext cx="1077401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618318" y="5933660"/>
            <a:ext cx="84681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参考</a:t>
            </a:r>
            <a:r>
              <a:rPr lang="en-US" altLang="zh-CN" dirty="0" smtClean="0">
                <a:solidFill>
                  <a:schemeClr val="accent2"/>
                </a:solidFill>
              </a:rPr>
              <a:t>confluence</a:t>
            </a:r>
            <a:r>
              <a:rPr lang="zh-CN" altLang="en-US" dirty="0" smtClean="0">
                <a:solidFill>
                  <a:schemeClr val="accent2"/>
                </a:solidFill>
              </a:rPr>
              <a:t>空间</a:t>
            </a:r>
            <a:r>
              <a:rPr lang="en-US" altLang="zh-CN" dirty="0" smtClean="0">
                <a:solidFill>
                  <a:schemeClr val="accent2"/>
                </a:solidFill>
              </a:rPr>
              <a:t>【QA】:   </a:t>
            </a:r>
            <a:r>
              <a:rPr lang="en-US" altLang="zh-CN" dirty="0" smtClean="0">
                <a:solidFill>
                  <a:schemeClr val="accent2"/>
                </a:solidFill>
                <a:hlinkClick r:id="rId7"/>
              </a:rPr>
              <a:t>QA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 3: </a:t>
            </a:r>
            <a:r>
              <a:rPr lang="zh-CN" altLang="en-US" dirty="0" smtClean="0"/>
              <a:t>计划与季度考核</a:t>
            </a:r>
            <a:r>
              <a:rPr lang="zh-CN" altLang="en-US" dirty="0" smtClean="0"/>
              <a:t>挂钩（待讨论定）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24890828"/>
              </p:ext>
            </p:extLst>
          </p:nvPr>
        </p:nvGraphicFramePr>
        <p:xfrm>
          <a:off x="795130" y="1938130"/>
          <a:ext cx="11907079" cy="3607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667539" y="5854148"/>
            <a:ext cx="66194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参考</a:t>
            </a:r>
            <a:r>
              <a:rPr lang="en-US" altLang="zh-CN" dirty="0" smtClean="0">
                <a:solidFill>
                  <a:schemeClr val="accent2"/>
                </a:solidFill>
              </a:rPr>
              <a:t>confluence </a:t>
            </a:r>
            <a:r>
              <a:rPr lang="zh-CN" altLang="en-US" dirty="0" smtClean="0">
                <a:solidFill>
                  <a:schemeClr val="accent2"/>
                </a:solidFill>
              </a:rPr>
              <a:t>空间</a:t>
            </a:r>
            <a:r>
              <a:rPr lang="en-US" altLang="zh-CN" dirty="0" smtClean="0">
                <a:solidFill>
                  <a:schemeClr val="accent2"/>
                </a:solidFill>
              </a:rPr>
              <a:t>【R&amp;D </a:t>
            </a:r>
            <a:r>
              <a:rPr lang="en-US" altLang="zh-CN" dirty="0" err="1" smtClean="0">
                <a:solidFill>
                  <a:schemeClr val="accent2"/>
                </a:solidFill>
              </a:rPr>
              <a:t>Dept</a:t>
            </a:r>
            <a:r>
              <a:rPr lang="en-US" altLang="zh-CN" dirty="0" smtClean="0">
                <a:solidFill>
                  <a:schemeClr val="accent2"/>
                </a:solidFill>
              </a:rPr>
              <a:t>】</a:t>
            </a:r>
            <a:r>
              <a:rPr lang="zh-CN" altLang="en-US" dirty="0" smtClean="0">
                <a:solidFill>
                  <a:schemeClr val="accent2"/>
                </a:solidFill>
              </a:rPr>
              <a:t>：</a:t>
            </a:r>
            <a:r>
              <a:rPr lang="en-US" altLang="zh-CN" dirty="0" smtClean="0">
                <a:solidFill>
                  <a:schemeClr val="accent2"/>
                </a:solidFill>
              </a:rPr>
              <a:t>TODO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2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质量的本质内涵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83" y="1636745"/>
            <a:ext cx="9190346" cy="47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6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现代质量管理大师的观点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0" y="1364576"/>
            <a:ext cx="8677656" cy="2626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20" y="4125534"/>
            <a:ext cx="3053529" cy="2503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09" y="4125534"/>
            <a:ext cx="4006024" cy="2503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736" y="4131982"/>
            <a:ext cx="3916980" cy="24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现代质量管理的观点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6696" y="1344168"/>
            <a:ext cx="101218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质量是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规划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出来的，而非检查出来的</a:t>
            </a:r>
            <a:endParaRPr lang="en-US" altLang="zh-CN" sz="2400" dirty="0" smtClean="0">
              <a:solidFill>
                <a:schemeClr val="bg1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质量不只是产品结果，还包括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过程</a:t>
            </a:r>
            <a:endParaRPr lang="en-US" altLang="zh-CN" sz="2400" dirty="0" smtClean="0">
              <a:solidFill>
                <a:srgbClr val="FF0000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事情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一次作对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成本最低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</a:rPr>
              <a:t>—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零缺陷</a:t>
            </a:r>
            <a:endParaRPr lang="en-US" altLang="zh-CN" sz="2400" dirty="0" smtClean="0">
              <a:solidFill>
                <a:schemeClr val="bg1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质量管理，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人人有责</a:t>
            </a:r>
            <a:endParaRPr lang="en-US" altLang="zh-CN" sz="2400" dirty="0" smtClean="0">
              <a:solidFill>
                <a:srgbClr val="FF0000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质量管理要考虑到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成本与收益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（一致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非一致成本）</a:t>
            </a:r>
            <a:endParaRPr lang="en-US" altLang="zh-CN" sz="2400" dirty="0" smtClean="0">
              <a:solidFill>
                <a:schemeClr val="bg1"/>
              </a:solidFill>
              <a:cs typeface="+mn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改进质量靠预防和评估（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</a:rPr>
              <a:t>预防胜于检查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</a:rPr>
              <a:t>）</a:t>
            </a:r>
            <a:endParaRPr lang="zh-CN" altLang="en-US" sz="2400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375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质量保证</a:t>
            </a:r>
            <a:r>
              <a:rPr lang="en-US" altLang="zh-CN" dirty="0"/>
              <a:t>(QA)</a:t>
            </a:r>
            <a:r>
              <a:rPr lang="zh-CN" altLang="en-US" dirty="0"/>
              <a:t>与质量控制</a:t>
            </a:r>
            <a:r>
              <a:rPr lang="en-US" altLang="zh-CN" dirty="0"/>
              <a:t>(QC)</a:t>
            </a:r>
            <a:r>
              <a:rPr lang="zh-CN" altLang="en-US" dirty="0"/>
              <a:t>的区别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0" y="1268872"/>
            <a:ext cx="10407697" cy="5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软件开发中</a:t>
            </a:r>
            <a:r>
              <a:rPr lang="en-US" altLang="zh-CN" dirty="0"/>
              <a:t>QA</a:t>
            </a:r>
            <a:r>
              <a:rPr lang="zh-CN" altLang="en-US" dirty="0"/>
              <a:t>与</a:t>
            </a:r>
            <a:r>
              <a:rPr lang="en-US" altLang="zh-CN" dirty="0"/>
              <a:t>QC</a:t>
            </a:r>
            <a:r>
              <a:rPr lang="zh-CN" altLang="en-US" dirty="0"/>
              <a:t>的区别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96" y="1638764"/>
            <a:ext cx="11530675" cy="46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</a:t>
            </a:r>
            <a:r>
              <a:rPr lang="en-US" altLang="zh-CN" dirty="0" smtClean="0"/>
              <a:t>:</a:t>
            </a:r>
            <a:r>
              <a:rPr lang="zh-CN" altLang="en-US" dirty="0"/>
              <a:t>严抓</a:t>
            </a:r>
            <a:r>
              <a:rPr lang="zh-CN" altLang="en-US" dirty="0" smtClean="0"/>
              <a:t>研发各环节的</a:t>
            </a:r>
            <a:r>
              <a:rPr lang="zh-CN" altLang="en-US" dirty="0"/>
              <a:t>过程质量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130268"/>
              </p:ext>
            </p:extLst>
          </p:nvPr>
        </p:nvGraphicFramePr>
        <p:xfrm>
          <a:off x="1437995" y="1315942"/>
          <a:ext cx="10881361" cy="53270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511042"/>
                <a:gridCol w="3001548"/>
                <a:gridCol w="2407335"/>
                <a:gridCol w="2011192"/>
                <a:gridCol w="1950244"/>
              </a:tblGrid>
              <a:tr h="22645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阶段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QA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QC</a:t>
                      </a:r>
                      <a:endParaRPr lang="en-US" sz="2000" b="1" i="0" u="none" strike="noStrike" dirty="0">
                        <a:solidFill>
                          <a:schemeClr val="accent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57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工作内容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20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工作输出</a:t>
                      </a:r>
                      <a:endParaRPr lang="zh-CN" altLang="en-US" sz="2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工作内容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工作输出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项目建议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定义产品质量指标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产品总质量指标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参与项目规划的评审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45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项目计划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编制</a:t>
                      </a:r>
                      <a:r>
                        <a:rPr 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计划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项目</a:t>
                      </a:r>
                      <a:r>
                        <a:rPr 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计划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测试计划管理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测试计划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2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45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需求分析</a:t>
                      </a:r>
                      <a:endParaRPr lang="zh-CN" alt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C000"/>
                          </a:solidFill>
                          <a:effectLst/>
                        </a:rPr>
                        <a:t>需求评审</a:t>
                      </a:r>
                      <a:endParaRPr lang="zh-CN" altLang="en-US" sz="1600" b="0" i="0" u="none" strike="noStrike" dirty="0">
                        <a:solidFill>
                          <a:srgbClr val="FFC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分析测试需求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测试需求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45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设计</a:t>
                      </a:r>
                      <a:endParaRPr lang="zh-CN" alt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设计评审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设计测试用例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测试用例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测试设计评审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45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编码</a:t>
                      </a:r>
                      <a:endParaRPr lang="zh-CN" alt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代码评审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单元测试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bug</a:t>
                      </a:r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记录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集成测试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测试报告</a:t>
                      </a:r>
                      <a:endParaRPr lang="zh-CN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355104">
                <a:tc rowSpan="5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测试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用户手册验证</a:t>
                      </a:r>
                      <a:endParaRPr lang="zh-CN" altLang="en-US" sz="16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用户手册验证报告</a:t>
                      </a:r>
                      <a:endParaRPr lang="zh-CN" altLang="en-US" sz="16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集成测试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测试脚本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系统测试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bug</a:t>
                      </a:r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记录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自动化的代码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性能测试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测试报告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回归测试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测试工作管理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35510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实施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产品质量状态评估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产品质量评估报告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内部接收测试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bug</a:t>
                      </a:r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记录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  <a:tr h="226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过程审计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QA</a:t>
                      </a:r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阶段工作报告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验收测试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测试报告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80" marR="5880" marT="588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1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重点抓以下三环节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04222"/>
              </p:ext>
            </p:extLst>
          </p:nvPr>
        </p:nvGraphicFramePr>
        <p:xfrm>
          <a:off x="387627" y="1773880"/>
          <a:ext cx="12186387" cy="353844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7873"/>
                <a:gridCol w="1721419"/>
                <a:gridCol w="2035812"/>
                <a:gridCol w="1407026"/>
                <a:gridCol w="1721419"/>
                <a:gridCol w="1721419"/>
                <a:gridCol w="1721419"/>
              </a:tblGrid>
              <a:tr h="688568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过程阶段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事项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内容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输入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输出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参与人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监督人</a:t>
                      </a:r>
                      <a:endParaRPr lang="zh-CN" altLang="en-US" sz="2800" dirty="0"/>
                    </a:p>
                  </a:txBody>
                  <a:tcPr/>
                </a:tc>
              </a:tr>
              <a:tr h="68856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需求分析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可行性评估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技术方案</a:t>
                      </a:r>
                      <a:endParaRPr lang="en-US" altLang="zh-CN" sz="18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时间周期</a:t>
                      </a:r>
                      <a:endParaRPr lang="en-US" altLang="zh-CN" sz="18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验收标准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如性能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PRD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与原型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可行性报告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周期、技术方案评测报告、场景用例、验收指标）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PO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、架构师、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TL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QA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QA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8856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系统设计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技术方案评估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架构设计</a:t>
                      </a:r>
                      <a:endParaRPr lang="en-US" altLang="zh-CN" sz="18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技术选型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架构设计方案相关文档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架构设计评审报告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架构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</a:rPr>
                        <a:t>师、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  <a:effectLst/>
                        </a:rPr>
                        <a:t>leader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</a:rPr>
                        <a:t>、核心</a:t>
                      </a: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研发、总监（可选）</a:t>
                      </a:r>
                      <a:endParaRPr lang="zh-CN" alt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QA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88568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开发编码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代码评审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公共组件</a:t>
                      </a:r>
                      <a:endParaRPr lang="en-US" altLang="zh-CN" sz="18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业务核心代码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</a:rPr>
                        <a:t>变更列表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changelist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</a:rPr>
                        <a:t>是否同意代码合入主干</a:t>
                      </a:r>
                    </a:p>
                  </a:txBody>
                  <a:tcPr marL="76200" marR="76200" marT="53340" marB="53340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leader</a:t>
                      </a:r>
                      <a:r>
                        <a:rPr lang="zh-CN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、虚拟架构组、项目成员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QA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3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218968"/>
              </p:ext>
            </p:extLst>
          </p:nvPr>
        </p:nvGraphicFramePr>
        <p:xfrm>
          <a:off x="1478072" y="1903955"/>
          <a:ext cx="9770301" cy="394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767"/>
                <a:gridCol w="3256767"/>
                <a:gridCol w="3256767"/>
              </a:tblGrid>
              <a:tr h="7891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事项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负责人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输出</a:t>
                      </a:r>
                      <a:endParaRPr lang="zh-CN" altLang="en-US" sz="2400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技术方案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TL&gt;</a:t>
                      </a:r>
                      <a:r>
                        <a:rPr lang="zh-CN" altLang="en-US" dirty="0" smtClean="0"/>
                        <a:t>架构师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技术或选型方案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技术性能评测报告</a:t>
                      </a:r>
                      <a:endParaRPr lang="zh-CN" altLang="en-US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</a:rPr>
                        <a:t>时间周期</a:t>
                      </a:r>
                      <a:endParaRPr lang="en-US" altLang="zh-CN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TL&gt;</a:t>
                      </a:r>
                      <a:r>
                        <a:rPr lang="zh-CN" altLang="en-US" dirty="0" smtClean="0"/>
                        <a:t>架构师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完成时间点</a:t>
                      </a:r>
                      <a:endParaRPr lang="zh-CN" altLang="en-US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场景用例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QA&gt;PO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场景用例列表</a:t>
                      </a:r>
                      <a:endParaRPr lang="zh-CN" altLang="en-US" dirty="0"/>
                    </a:p>
                  </a:txBody>
                  <a:tcPr/>
                </a:tc>
              </a:tr>
              <a:tr h="7891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验收标准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性能指标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QA&gt;TL&gt;</a:t>
                      </a:r>
                      <a:r>
                        <a:rPr lang="zh-CN" altLang="en-US" dirty="0" smtClean="0"/>
                        <a:t>架构师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验收关键指标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功能、性能）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5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alysys-ppt-sel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analysys-ppt-self</Template>
  <TotalTime>6335</TotalTime>
  <Words>817</Words>
  <Application>Microsoft Office PowerPoint</Application>
  <PresentationFormat>自定义</PresentationFormat>
  <Paragraphs>233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Wingdings</vt:lpstr>
      <vt:lpstr>analysys-ppt-self</vt:lpstr>
      <vt:lpstr>提高产品研发质量</vt:lpstr>
      <vt:lpstr>质量的本质内涵</vt:lpstr>
      <vt:lpstr>现代质量管理大师的观点</vt:lpstr>
      <vt:lpstr>现代质量管理的观点</vt:lpstr>
      <vt:lpstr>质量保证(QA)与质量控制(QC)的区别</vt:lpstr>
      <vt:lpstr>软件开发中QA与QC的区别</vt:lpstr>
      <vt:lpstr>计划:严抓研发各环节的过程质量</vt:lpstr>
      <vt:lpstr>Step 1: 重点抓以下三环节</vt:lpstr>
      <vt:lpstr>需求分析</vt:lpstr>
      <vt:lpstr>系统设计</vt:lpstr>
      <vt:lpstr>代码评审</vt:lpstr>
      <vt:lpstr>Step 2: QA体系化与过程审计</vt:lpstr>
      <vt:lpstr>Step 3: 计划与季度考核挂钩（待讨论定）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spancer.ray</dc:creator>
  <cp:lastModifiedBy>Ray Spancer</cp:lastModifiedBy>
  <cp:revision>480</cp:revision>
  <dcterms:created xsi:type="dcterms:W3CDTF">2016-09-20T09:06:37Z</dcterms:created>
  <dcterms:modified xsi:type="dcterms:W3CDTF">2019-05-17T06:28:13Z</dcterms:modified>
</cp:coreProperties>
</file>